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54" r:id="rId4"/>
  </p:sldMasterIdLst>
  <p:notesMasterIdLst>
    <p:notesMasterId r:id="rId23"/>
  </p:notesMasterIdLst>
  <p:handoutMasterIdLst>
    <p:handoutMasterId r:id="rId24"/>
  </p:handoutMasterIdLst>
  <p:sldIdLst>
    <p:sldId id="260" r:id="rId5"/>
    <p:sldId id="292" r:id="rId6"/>
    <p:sldId id="277" r:id="rId7"/>
    <p:sldId id="294" r:id="rId8"/>
    <p:sldId id="279" r:id="rId9"/>
    <p:sldId id="290" r:id="rId10"/>
    <p:sldId id="299" r:id="rId11"/>
    <p:sldId id="293" r:id="rId12"/>
    <p:sldId id="281" r:id="rId13"/>
    <p:sldId id="298" r:id="rId14"/>
    <p:sldId id="295" r:id="rId15"/>
    <p:sldId id="282" r:id="rId16"/>
    <p:sldId id="301" r:id="rId17"/>
    <p:sldId id="296" r:id="rId18"/>
    <p:sldId id="284" r:id="rId19"/>
    <p:sldId id="297" r:id="rId20"/>
    <p:sldId id="289" r:id="rId21"/>
    <p:sldId id="30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A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3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9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F0A350-B036-E443-911C-458F7267F324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815AA24B-7926-7F48-9D00-17C383289A7C}">
      <dgm:prSet phldrT="[Texte]"/>
      <dgm:spPr/>
      <dgm:t>
        <a:bodyPr/>
        <a:lstStyle/>
        <a:p>
          <a:r>
            <a:rPr lang="fr-FR" dirty="0" err="1"/>
            <a:t>addSommet</a:t>
          </a:r>
          <a:r>
            <a:rPr lang="fr-FR" dirty="0"/>
            <a:t>(Sommet s)</a:t>
          </a:r>
        </a:p>
      </dgm:t>
    </dgm:pt>
    <dgm:pt modelId="{E389EE7F-83AB-2949-9A75-5369E3853BC8}" type="parTrans" cxnId="{04C180B1-F391-0D43-9B80-E8CE12285E92}">
      <dgm:prSet/>
      <dgm:spPr/>
      <dgm:t>
        <a:bodyPr/>
        <a:lstStyle/>
        <a:p>
          <a:endParaRPr lang="fr-FR"/>
        </a:p>
      </dgm:t>
    </dgm:pt>
    <dgm:pt modelId="{EB469F87-BFFA-F04A-BC1B-04677730FD62}" type="sibTrans" cxnId="{04C180B1-F391-0D43-9B80-E8CE12285E92}">
      <dgm:prSet/>
      <dgm:spPr/>
      <dgm:t>
        <a:bodyPr/>
        <a:lstStyle/>
        <a:p>
          <a:endParaRPr lang="fr-FR"/>
        </a:p>
      </dgm:t>
    </dgm:pt>
    <dgm:pt modelId="{FBC44F7F-CB1C-DD40-8ADA-C4969EA23744}">
      <dgm:prSet phldrT="[Texte]"/>
      <dgm:spPr/>
      <dgm:t>
        <a:bodyPr/>
        <a:lstStyle/>
        <a:p>
          <a:r>
            <a:rPr lang="fr-FR" dirty="0" err="1"/>
            <a:t>getSommet</a:t>
          </a:r>
          <a:r>
            <a:rPr lang="fr-FR" dirty="0"/>
            <a:t>(Sommet s)</a:t>
          </a:r>
        </a:p>
      </dgm:t>
    </dgm:pt>
    <dgm:pt modelId="{5E93F8FF-B698-0D4C-9D73-297EC67004A7}" type="parTrans" cxnId="{3A495D06-B510-7242-9CEC-9FBA0888F600}">
      <dgm:prSet/>
      <dgm:spPr/>
      <dgm:t>
        <a:bodyPr/>
        <a:lstStyle/>
        <a:p>
          <a:endParaRPr lang="fr-FR"/>
        </a:p>
      </dgm:t>
    </dgm:pt>
    <dgm:pt modelId="{780038D0-3C49-9743-9531-7B1BD7359D0D}" type="sibTrans" cxnId="{3A495D06-B510-7242-9CEC-9FBA0888F600}">
      <dgm:prSet/>
      <dgm:spPr/>
      <dgm:t>
        <a:bodyPr/>
        <a:lstStyle/>
        <a:p>
          <a:endParaRPr lang="fr-FR"/>
        </a:p>
      </dgm:t>
    </dgm:pt>
    <dgm:pt modelId="{D1E55180-842B-C042-AD27-1AA053D9F012}">
      <dgm:prSet/>
      <dgm:spPr/>
      <dgm:t>
        <a:bodyPr/>
        <a:lstStyle/>
        <a:p>
          <a:r>
            <a:rPr lang="fr-FR" dirty="0" err="1"/>
            <a:t>delSommet</a:t>
          </a:r>
          <a:r>
            <a:rPr lang="fr-FR" dirty="0"/>
            <a:t>(Sommet s)</a:t>
          </a:r>
        </a:p>
      </dgm:t>
    </dgm:pt>
    <dgm:pt modelId="{D7D0487C-35F3-D048-8B1F-9BE9623A3D2B}" type="parTrans" cxnId="{0C1B4F63-48F9-F143-9E54-91BD19F9DE43}">
      <dgm:prSet/>
      <dgm:spPr/>
      <dgm:t>
        <a:bodyPr/>
        <a:lstStyle/>
        <a:p>
          <a:endParaRPr lang="fr-FR"/>
        </a:p>
      </dgm:t>
    </dgm:pt>
    <dgm:pt modelId="{8E767368-0BB1-D040-ADCA-4A8362F2CBDC}" type="sibTrans" cxnId="{0C1B4F63-48F9-F143-9E54-91BD19F9DE43}">
      <dgm:prSet/>
      <dgm:spPr/>
      <dgm:t>
        <a:bodyPr/>
        <a:lstStyle/>
        <a:p>
          <a:endParaRPr lang="fr-FR"/>
        </a:p>
      </dgm:t>
    </dgm:pt>
    <dgm:pt modelId="{84B65512-6BAB-9F47-93FB-D334AA3C8AF7}">
      <dgm:prSet/>
      <dgm:spPr/>
      <dgm:t>
        <a:bodyPr/>
        <a:lstStyle/>
        <a:p>
          <a:r>
            <a:rPr lang="fr-FR" dirty="0" err="1"/>
            <a:t>addArc</a:t>
          </a:r>
          <a:r>
            <a:rPr lang="fr-FR" dirty="0"/>
            <a:t>(Sommet a, Sommet b)</a:t>
          </a:r>
        </a:p>
      </dgm:t>
    </dgm:pt>
    <dgm:pt modelId="{16CE9C41-7E2B-4848-BDF4-7A8C3ED57D2C}" type="parTrans" cxnId="{E9986CD6-78B7-C64A-A57F-A1BA759BDCA4}">
      <dgm:prSet/>
      <dgm:spPr/>
      <dgm:t>
        <a:bodyPr/>
        <a:lstStyle/>
        <a:p>
          <a:endParaRPr lang="fr-FR"/>
        </a:p>
      </dgm:t>
    </dgm:pt>
    <dgm:pt modelId="{9B47843B-C726-BC40-9C80-BEE5BB45FF3D}" type="sibTrans" cxnId="{E9986CD6-78B7-C64A-A57F-A1BA759BDCA4}">
      <dgm:prSet/>
      <dgm:spPr/>
      <dgm:t>
        <a:bodyPr/>
        <a:lstStyle/>
        <a:p>
          <a:endParaRPr lang="fr-FR"/>
        </a:p>
      </dgm:t>
    </dgm:pt>
    <dgm:pt modelId="{A6437D5C-CF80-A24B-BD25-8F89CBC69383}">
      <dgm:prSet/>
      <dgm:spPr/>
      <dgm:t>
        <a:bodyPr/>
        <a:lstStyle/>
        <a:p>
          <a:r>
            <a:rPr lang="fr-FR" dirty="0" err="1"/>
            <a:t>getArc</a:t>
          </a:r>
          <a:r>
            <a:rPr lang="fr-FR" dirty="0"/>
            <a:t>(Arc a)</a:t>
          </a:r>
        </a:p>
      </dgm:t>
    </dgm:pt>
    <dgm:pt modelId="{FFE5F75F-39E8-3E47-816B-EF00BAB47CDF}" type="parTrans" cxnId="{03ED9B0F-D472-AA43-AF99-4DC6285795EE}">
      <dgm:prSet/>
      <dgm:spPr/>
      <dgm:t>
        <a:bodyPr/>
        <a:lstStyle/>
        <a:p>
          <a:endParaRPr lang="fr-FR"/>
        </a:p>
      </dgm:t>
    </dgm:pt>
    <dgm:pt modelId="{794E14CE-30AA-4649-AB7D-844AC9B0CF69}" type="sibTrans" cxnId="{03ED9B0F-D472-AA43-AF99-4DC6285795EE}">
      <dgm:prSet/>
      <dgm:spPr/>
      <dgm:t>
        <a:bodyPr/>
        <a:lstStyle/>
        <a:p>
          <a:endParaRPr lang="fr-FR"/>
        </a:p>
      </dgm:t>
    </dgm:pt>
    <dgm:pt modelId="{3BE630B1-C1B7-1D4C-985C-7D50BA0C8814}">
      <dgm:prSet/>
      <dgm:spPr/>
      <dgm:t>
        <a:bodyPr/>
        <a:lstStyle/>
        <a:p>
          <a:r>
            <a:rPr lang="fr-FR" dirty="0"/>
            <a:t>Permet d'ajouter un Sommet s dans le graphe</a:t>
          </a:r>
        </a:p>
      </dgm:t>
    </dgm:pt>
    <dgm:pt modelId="{238EFC7F-D90D-5F49-A595-534C0E692ECE}" type="parTrans" cxnId="{C080EC08-BF2C-2B4E-9977-22F6497C7C06}">
      <dgm:prSet/>
      <dgm:spPr/>
      <dgm:t>
        <a:bodyPr/>
        <a:lstStyle/>
        <a:p>
          <a:endParaRPr lang="fr-FR"/>
        </a:p>
      </dgm:t>
    </dgm:pt>
    <dgm:pt modelId="{82D75106-72FD-4A4C-9D06-75A4EFE6C184}" type="sibTrans" cxnId="{C080EC08-BF2C-2B4E-9977-22F6497C7C06}">
      <dgm:prSet/>
      <dgm:spPr/>
      <dgm:t>
        <a:bodyPr/>
        <a:lstStyle/>
        <a:p>
          <a:endParaRPr lang="fr-FR"/>
        </a:p>
      </dgm:t>
    </dgm:pt>
    <dgm:pt modelId="{CB214595-837A-8044-A09A-892C2562B220}">
      <dgm:prSet/>
      <dgm:spPr/>
      <dgm:t>
        <a:bodyPr/>
        <a:lstStyle/>
        <a:p>
          <a:r>
            <a:rPr lang="fr-FR" dirty="0"/>
            <a:t>Permet de récupérer un sommet du graphe</a:t>
          </a:r>
        </a:p>
      </dgm:t>
    </dgm:pt>
    <dgm:pt modelId="{AD73880F-E681-8A4B-827B-613C02352DCF}" type="parTrans" cxnId="{A69C2286-A585-D946-B8F4-1669CA915C90}">
      <dgm:prSet/>
      <dgm:spPr/>
      <dgm:t>
        <a:bodyPr/>
        <a:lstStyle/>
        <a:p>
          <a:endParaRPr lang="fr-FR"/>
        </a:p>
      </dgm:t>
    </dgm:pt>
    <dgm:pt modelId="{96E80EB6-C1BD-D149-9BCB-19B2401EFBFE}" type="sibTrans" cxnId="{A69C2286-A585-D946-B8F4-1669CA915C90}">
      <dgm:prSet/>
      <dgm:spPr/>
      <dgm:t>
        <a:bodyPr/>
        <a:lstStyle/>
        <a:p>
          <a:endParaRPr lang="fr-FR"/>
        </a:p>
      </dgm:t>
    </dgm:pt>
    <dgm:pt modelId="{82D95503-9551-1244-926E-0BC7B071F4A1}">
      <dgm:prSet/>
      <dgm:spPr/>
      <dgm:t>
        <a:bodyPr/>
        <a:lstStyle/>
        <a:p>
          <a:r>
            <a:rPr lang="fr-FR" dirty="0"/>
            <a:t>Renvoie vrai si la chaine passée en paramètre n’est pas déjà égal au nom d’un sommet existant.</a:t>
          </a:r>
        </a:p>
      </dgm:t>
    </dgm:pt>
    <dgm:pt modelId="{700692DC-12E7-B244-817B-A3AAEB078314}" type="parTrans" cxnId="{681A6EAF-2D58-C840-9223-98885467EA12}">
      <dgm:prSet/>
      <dgm:spPr/>
      <dgm:t>
        <a:bodyPr/>
        <a:lstStyle/>
        <a:p>
          <a:endParaRPr lang="fr-FR"/>
        </a:p>
      </dgm:t>
    </dgm:pt>
    <dgm:pt modelId="{6CF1EEA9-E75C-624F-AA14-F06E345F9E8F}" type="sibTrans" cxnId="{681A6EAF-2D58-C840-9223-98885467EA12}">
      <dgm:prSet/>
      <dgm:spPr/>
      <dgm:t>
        <a:bodyPr/>
        <a:lstStyle/>
        <a:p>
          <a:endParaRPr lang="fr-FR"/>
        </a:p>
      </dgm:t>
    </dgm:pt>
    <dgm:pt modelId="{38BB85EA-B6DE-FD4C-92CA-396A110F9EA5}">
      <dgm:prSet/>
      <dgm:spPr/>
      <dgm:t>
        <a:bodyPr/>
        <a:lstStyle/>
        <a:p>
          <a:r>
            <a:rPr lang="fr-FR" dirty="0"/>
            <a:t>Permet de supprimer un sommet dans un graphe</a:t>
          </a:r>
        </a:p>
      </dgm:t>
    </dgm:pt>
    <dgm:pt modelId="{525F4379-D268-AB4D-819B-8DBA7B3892DC}" type="parTrans" cxnId="{94C5A276-67CB-1849-91E0-77C71BA362DA}">
      <dgm:prSet/>
      <dgm:spPr/>
      <dgm:t>
        <a:bodyPr/>
        <a:lstStyle/>
        <a:p>
          <a:endParaRPr lang="fr-FR"/>
        </a:p>
      </dgm:t>
    </dgm:pt>
    <dgm:pt modelId="{0BA93CC4-062A-594C-9825-0A27DDC20C1B}" type="sibTrans" cxnId="{94C5A276-67CB-1849-91E0-77C71BA362DA}">
      <dgm:prSet/>
      <dgm:spPr/>
      <dgm:t>
        <a:bodyPr/>
        <a:lstStyle/>
        <a:p>
          <a:endParaRPr lang="fr-FR"/>
        </a:p>
      </dgm:t>
    </dgm:pt>
    <dgm:pt modelId="{4760F7C0-9151-8943-81FA-B9A050D0C6A7}">
      <dgm:prSet/>
      <dgm:spPr/>
      <dgm:t>
        <a:bodyPr/>
        <a:lstStyle/>
        <a:p>
          <a:r>
            <a:rPr lang="fr-FR" dirty="0"/>
            <a:t>Permet d’ajouter un arc dans un graphe</a:t>
          </a:r>
        </a:p>
      </dgm:t>
    </dgm:pt>
    <dgm:pt modelId="{17171421-FB29-8A46-B8BD-0000A32D5269}" type="parTrans" cxnId="{4C62935F-12F2-CA40-A2B9-836699738D63}">
      <dgm:prSet/>
      <dgm:spPr/>
      <dgm:t>
        <a:bodyPr/>
        <a:lstStyle/>
        <a:p>
          <a:endParaRPr lang="fr-FR"/>
        </a:p>
      </dgm:t>
    </dgm:pt>
    <dgm:pt modelId="{B48355A1-EA38-A247-8F62-C2E99A7F1D7D}" type="sibTrans" cxnId="{4C62935F-12F2-CA40-A2B9-836699738D63}">
      <dgm:prSet/>
      <dgm:spPr/>
      <dgm:t>
        <a:bodyPr/>
        <a:lstStyle/>
        <a:p>
          <a:endParaRPr lang="fr-FR"/>
        </a:p>
      </dgm:t>
    </dgm:pt>
    <dgm:pt modelId="{E457C82F-4437-104F-B040-494227639D51}">
      <dgm:prSet/>
      <dgm:spPr/>
      <dgm:t>
        <a:bodyPr/>
        <a:lstStyle/>
        <a:p>
          <a:r>
            <a:rPr lang="fr-FR" dirty="0"/>
            <a:t>Permet de </a:t>
          </a:r>
          <a:r>
            <a:rPr lang="fr-FR" dirty="0" err="1"/>
            <a:t>récuperer</a:t>
          </a:r>
          <a:r>
            <a:rPr lang="fr-FR" dirty="0"/>
            <a:t> un arc du graphe  </a:t>
          </a:r>
        </a:p>
      </dgm:t>
    </dgm:pt>
    <dgm:pt modelId="{61B20C2A-7DB4-CC48-B41C-B9BF67021CC5}" type="parTrans" cxnId="{B0886D2E-9EB8-7043-AE39-5DFCDAB20652}">
      <dgm:prSet/>
      <dgm:spPr/>
      <dgm:t>
        <a:bodyPr/>
        <a:lstStyle/>
        <a:p>
          <a:endParaRPr lang="fr-FR"/>
        </a:p>
      </dgm:t>
    </dgm:pt>
    <dgm:pt modelId="{771B1043-F3F1-9B49-849B-440B80F322EB}" type="sibTrans" cxnId="{B0886D2E-9EB8-7043-AE39-5DFCDAB20652}">
      <dgm:prSet/>
      <dgm:spPr/>
      <dgm:t>
        <a:bodyPr/>
        <a:lstStyle/>
        <a:p>
          <a:endParaRPr lang="fr-FR"/>
        </a:p>
      </dgm:t>
    </dgm:pt>
    <dgm:pt modelId="{7EBD2D5A-E578-4345-970E-13B2FE4FA031}">
      <dgm:prSet phldrT="[Texte]"/>
      <dgm:spPr/>
      <dgm:t>
        <a:bodyPr/>
        <a:lstStyle/>
        <a:p>
          <a:r>
            <a:rPr lang="fr-FR" dirty="0" err="1"/>
            <a:t>isSommetInList</a:t>
          </a:r>
          <a:r>
            <a:rPr lang="fr-FR" dirty="0"/>
            <a:t>(Sommet s)</a:t>
          </a:r>
        </a:p>
      </dgm:t>
    </dgm:pt>
    <dgm:pt modelId="{FF4ECC92-49E3-ED4F-A397-61E550AD4B8E}" type="sibTrans" cxnId="{0EFD6CBA-2FE3-1947-AB27-2D4A1617988A}">
      <dgm:prSet/>
      <dgm:spPr/>
      <dgm:t>
        <a:bodyPr/>
        <a:lstStyle/>
        <a:p>
          <a:endParaRPr lang="fr-FR"/>
        </a:p>
      </dgm:t>
    </dgm:pt>
    <dgm:pt modelId="{C7EDA0CD-ED87-CE45-8297-04BDA4940F19}" type="parTrans" cxnId="{0EFD6CBA-2FE3-1947-AB27-2D4A1617988A}">
      <dgm:prSet/>
      <dgm:spPr/>
      <dgm:t>
        <a:bodyPr/>
        <a:lstStyle/>
        <a:p>
          <a:endParaRPr lang="fr-FR"/>
        </a:p>
      </dgm:t>
    </dgm:pt>
    <dgm:pt modelId="{F22F3B48-35A7-494C-B37E-E1C4134DE988}">
      <dgm:prSet/>
      <dgm:spPr/>
      <dgm:t>
        <a:bodyPr/>
        <a:lstStyle/>
        <a:p>
          <a:r>
            <a:rPr lang="fr-FR" dirty="0"/>
            <a:t>Renvoie vrai si le sommet est dans le graphe sinon faux</a:t>
          </a:r>
        </a:p>
      </dgm:t>
    </dgm:pt>
    <dgm:pt modelId="{8BA2D8DC-E7A3-9442-93C6-B162A0DAA4D5}" type="sibTrans" cxnId="{CD759756-582D-AE41-897E-71BB7B704783}">
      <dgm:prSet/>
      <dgm:spPr/>
      <dgm:t>
        <a:bodyPr/>
        <a:lstStyle/>
        <a:p>
          <a:endParaRPr lang="fr-FR"/>
        </a:p>
      </dgm:t>
    </dgm:pt>
    <dgm:pt modelId="{5442DB44-1273-D541-9F8F-9D94C01DD49D}" type="parTrans" cxnId="{CD759756-582D-AE41-897E-71BB7B704783}">
      <dgm:prSet/>
      <dgm:spPr/>
      <dgm:t>
        <a:bodyPr/>
        <a:lstStyle/>
        <a:p>
          <a:endParaRPr lang="fr-FR"/>
        </a:p>
      </dgm:t>
    </dgm:pt>
    <dgm:pt modelId="{41452641-416C-B84B-A3BE-EC4FF94D9AB9}">
      <dgm:prSet/>
      <dgm:spPr/>
      <dgm:t>
        <a:bodyPr/>
        <a:lstStyle/>
        <a:p>
          <a:r>
            <a:rPr lang="fr-FR" dirty="0" err="1"/>
            <a:t>isAvailableName</a:t>
          </a:r>
          <a:r>
            <a:rPr lang="fr-FR" dirty="0"/>
            <a:t>(String n)</a:t>
          </a:r>
        </a:p>
      </dgm:t>
    </dgm:pt>
    <dgm:pt modelId="{11BC435C-1055-4840-BDF4-8DA5FE764701}" type="sibTrans" cxnId="{B7C11382-DC01-1E42-BFA0-A48F5607BE11}">
      <dgm:prSet/>
      <dgm:spPr/>
      <dgm:t>
        <a:bodyPr/>
        <a:lstStyle/>
        <a:p>
          <a:endParaRPr lang="fr-FR"/>
        </a:p>
      </dgm:t>
    </dgm:pt>
    <dgm:pt modelId="{E6E66FED-B302-6144-B020-877EFEB462EC}" type="parTrans" cxnId="{B7C11382-DC01-1E42-BFA0-A48F5607BE11}">
      <dgm:prSet/>
      <dgm:spPr/>
      <dgm:t>
        <a:bodyPr/>
        <a:lstStyle/>
        <a:p>
          <a:endParaRPr lang="fr-FR"/>
        </a:p>
      </dgm:t>
    </dgm:pt>
    <dgm:pt modelId="{02C1DDE7-8986-1145-8AA8-D9AE11DCDAC7}" type="pres">
      <dgm:prSet presAssocID="{B5F0A350-B036-E443-911C-458F7267F324}" presName="linear" presStyleCnt="0">
        <dgm:presLayoutVars>
          <dgm:dir/>
          <dgm:animLvl val="lvl"/>
          <dgm:resizeHandles val="exact"/>
        </dgm:presLayoutVars>
      </dgm:prSet>
      <dgm:spPr/>
    </dgm:pt>
    <dgm:pt modelId="{1464CE93-402A-8643-8298-1EB5B250DAA8}" type="pres">
      <dgm:prSet presAssocID="{815AA24B-7926-7F48-9D00-17C383289A7C}" presName="parentLin" presStyleCnt="0"/>
      <dgm:spPr/>
    </dgm:pt>
    <dgm:pt modelId="{5A29ABF3-F6ED-0040-B096-C15B2CF8D24E}" type="pres">
      <dgm:prSet presAssocID="{815AA24B-7926-7F48-9D00-17C383289A7C}" presName="parentLeftMargin" presStyleLbl="node1" presStyleIdx="0" presStyleCnt="7"/>
      <dgm:spPr/>
    </dgm:pt>
    <dgm:pt modelId="{4FD9CE45-7392-F54F-9E6F-1BD243A5BBEC}" type="pres">
      <dgm:prSet presAssocID="{815AA24B-7926-7F48-9D00-17C383289A7C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FC943F76-8971-3046-B978-E518BC0F01BB}" type="pres">
      <dgm:prSet presAssocID="{815AA24B-7926-7F48-9D00-17C383289A7C}" presName="negativeSpace" presStyleCnt="0"/>
      <dgm:spPr/>
    </dgm:pt>
    <dgm:pt modelId="{75017720-8F46-8842-933B-FCECFAED1A39}" type="pres">
      <dgm:prSet presAssocID="{815AA24B-7926-7F48-9D00-17C383289A7C}" presName="childText" presStyleLbl="conFgAcc1" presStyleIdx="0" presStyleCnt="7">
        <dgm:presLayoutVars>
          <dgm:bulletEnabled val="1"/>
        </dgm:presLayoutVars>
      </dgm:prSet>
      <dgm:spPr/>
    </dgm:pt>
    <dgm:pt modelId="{4E371150-EAF1-2442-BA7B-27EF73518369}" type="pres">
      <dgm:prSet presAssocID="{EB469F87-BFFA-F04A-BC1B-04677730FD62}" presName="spaceBetweenRectangles" presStyleCnt="0"/>
      <dgm:spPr/>
    </dgm:pt>
    <dgm:pt modelId="{A95DB3B0-5A0F-A546-9C2B-93695A2EA7A4}" type="pres">
      <dgm:prSet presAssocID="{FBC44F7F-CB1C-DD40-8ADA-C4969EA23744}" presName="parentLin" presStyleCnt="0"/>
      <dgm:spPr/>
    </dgm:pt>
    <dgm:pt modelId="{78423E7A-43DD-E94F-93A6-914E3237AF8F}" type="pres">
      <dgm:prSet presAssocID="{FBC44F7F-CB1C-DD40-8ADA-C4969EA23744}" presName="parentLeftMargin" presStyleLbl="node1" presStyleIdx="0" presStyleCnt="7"/>
      <dgm:spPr/>
    </dgm:pt>
    <dgm:pt modelId="{661C9B6D-826F-D444-A20D-A476F3399B65}" type="pres">
      <dgm:prSet presAssocID="{FBC44F7F-CB1C-DD40-8ADA-C4969EA23744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DA982B12-3921-2946-8B9D-7F522428E253}" type="pres">
      <dgm:prSet presAssocID="{FBC44F7F-CB1C-DD40-8ADA-C4969EA23744}" presName="negativeSpace" presStyleCnt="0"/>
      <dgm:spPr/>
    </dgm:pt>
    <dgm:pt modelId="{0D7B0AD3-F2B7-AF42-9B6F-48694D2370FD}" type="pres">
      <dgm:prSet presAssocID="{FBC44F7F-CB1C-DD40-8ADA-C4969EA23744}" presName="childText" presStyleLbl="conFgAcc1" presStyleIdx="1" presStyleCnt="7">
        <dgm:presLayoutVars>
          <dgm:bulletEnabled val="1"/>
        </dgm:presLayoutVars>
      </dgm:prSet>
      <dgm:spPr/>
    </dgm:pt>
    <dgm:pt modelId="{CFCA2198-1328-004C-84BB-EF847A8D32B8}" type="pres">
      <dgm:prSet presAssocID="{780038D0-3C49-9743-9531-7B1BD7359D0D}" presName="spaceBetweenRectangles" presStyleCnt="0"/>
      <dgm:spPr/>
    </dgm:pt>
    <dgm:pt modelId="{F331B3E7-C846-E84B-A176-57BADAE8C29A}" type="pres">
      <dgm:prSet presAssocID="{7EBD2D5A-E578-4345-970E-13B2FE4FA031}" presName="parentLin" presStyleCnt="0"/>
      <dgm:spPr/>
    </dgm:pt>
    <dgm:pt modelId="{E7BA32DB-D137-B646-961A-8A9C74726289}" type="pres">
      <dgm:prSet presAssocID="{7EBD2D5A-E578-4345-970E-13B2FE4FA031}" presName="parentLeftMargin" presStyleLbl="node1" presStyleIdx="1" presStyleCnt="7"/>
      <dgm:spPr/>
    </dgm:pt>
    <dgm:pt modelId="{513720F0-369A-EB48-B3F2-BE573C312E18}" type="pres">
      <dgm:prSet presAssocID="{7EBD2D5A-E578-4345-970E-13B2FE4FA031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F661B196-4C49-AD48-8BC1-EA285110937A}" type="pres">
      <dgm:prSet presAssocID="{7EBD2D5A-E578-4345-970E-13B2FE4FA031}" presName="negativeSpace" presStyleCnt="0"/>
      <dgm:spPr/>
    </dgm:pt>
    <dgm:pt modelId="{A51BB38B-12DC-5442-B63F-48734D1682CD}" type="pres">
      <dgm:prSet presAssocID="{7EBD2D5A-E578-4345-970E-13B2FE4FA031}" presName="childText" presStyleLbl="conFgAcc1" presStyleIdx="2" presStyleCnt="7">
        <dgm:presLayoutVars>
          <dgm:bulletEnabled val="1"/>
        </dgm:presLayoutVars>
      </dgm:prSet>
      <dgm:spPr/>
    </dgm:pt>
    <dgm:pt modelId="{E0F67C3E-65A8-2145-A265-0596371CCFA9}" type="pres">
      <dgm:prSet presAssocID="{FF4ECC92-49E3-ED4F-A397-61E550AD4B8E}" presName="spaceBetweenRectangles" presStyleCnt="0"/>
      <dgm:spPr/>
    </dgm:pt>
    <dgm:pt modelId="{F57C0BAB-2336-EA47-B55B-B8E1224127FF}" type="pres">
      <dgm:prSet presAssocID="{41452641-416C-B84B-A3BE-EC4FF94D9AB9}" presName="parentLin" presStyleCnt="0"/>
      <dgm:spPr/>
    </dgm:pt>
    <dgm:pt modelId="{85E09038-A526-A04F-88FF-FA10E44F350B}" type="pres">
      <dgm:prSet presAssocID="{41452641-416C-B84B-A3BE-EC4FF94D9AB9}" presName="parentLeftMargin" presStyleLbl="node1" presStyleIdx="2" presStyleCnt="7"/>
      <dgm:spPr/>
    </dgm:pt>
    <dgm:pt modelId="{4B7259CA-3D2C-614B-BBCD-6AC885F05E01}" type="pres">
      <dgm:prSet presAssocID="{41452641-416C-B84B-A3BE-EC4FF94D9AB9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A9607B60-F568-594E-B225-5FD3481F11E0}" type="pres">
      <dgm:prSet presAssocID="{41452641-416C-B84B-A3BE-EC4FF94D9AB9}" presName="negativeSpace" presStyleCnt="0"/>
      <dgm:spPr/>
    </dgm:pt>
    <dgm:pt modelId="{0CFA7512-D684-5E48-8976-E7DD07AF9E33}" type="pres">
      <dgm:prSet presAssocID="{41452641-416C-B84B-A3BE-EC4FF94D9AB9}" presName="childText" presStyleLbl="conFgAcc1" presStyleIdx="3" presStyleCnt="7">
        <dgm:presLayoutVars>
          <dgm:bulletEnabled val="1"/>
        </dgm:presLayoutVars>
      </dgm:prSet>
      <dgm:spPr/>
    </dgm:pt>
    <dgm:pt modelId="{FD8FB74A-2D1C-AB47-B48A-C3C22CA91E98}" type="pres">
      <dgm:prSet presAssocID="{11BC435C-1055-4840-BDF4-8DA5FE764701}" presName="spaceBetweenRectangles" presStyleCnt="0"/>
      <dgm:spPr/>
    </dgm:pt>
    <dgm:pt modelId="{DA829C37-42EE-8546-86C3-DAE3E4037794}" type="pres">
      <dgm:prSet presAssocID="{D1E55180-842B-C042-AD27-1AA053D9F012}" presName="parentLin" presStyleCnt="0"/>
      <dgm:spPr/>
    </dgm:pt>
    <dgm:pt modelId="{4E3173A2-5BAD-3B4C-B901-EA601E75A204}" type="pres">
      <dgm:prSet presAssocID="{D1E55180-842B-C042-AD27-1AA053D9F012}" presName="parentLeftMargin" presStyleLbl="node1" presStyleIdx="3" presStyleCnt="7"/>
      <dgm:spPr/>
    </dgm:pt>
    <dgm:pt modelId="{20E5A954-8E79-E948-9DF6-8AF59FDAC0AA}" type="pres">
      <dgm:prSet presAssocID="{D1E55180-842B-C042-AD27-1AA053D9F012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7BDDE57D-02BC-504A-9DE8-6A7483172086}" type="pres">
      <dgm:prSet presAssocID="{D1E55180-842B-C042-AD27-1AA053D9F012}" presName="negativeSpace" presStyleCnt="0"/>
      <dgm:spPr/>
    </dgm:pt>
    <dgm:pt modelId="{24447330-1364-AC4F-8FF8-3C2736DE2B2E}" type="pres">
      <dgm:prSet presAssocID="{D1E55180-842B-C042-AD27-1AA053D9F012}" presName="childText" presStyleLbl="conFgAcc1" presStyleIdx="4" presStyleCnt="7">
        <dgm:presLayoutVars>
          <dgm:bulletEnabled val="1"/>
        </dgm:presLayoutVars>
      </dgm:prSet>
      <dgm:spPr/>
    </dgm:pt>
    <dgm:pt modelId="{FA9222E1-4CA3-4849-97D4-69733603B217}" type="pres">
      <dgm:prSet presAssocID="{8E767368-0BB1-D040-ADCA-4A8362F2CBDC}" presName="spaceBetweenRectangles" presStyleCnt="0"/>
      <dgm:spPr/>
    </dgm:pt>
    <dgm:pt modelId="{26E91F19-8471-8247-B9C5-18F8E8691DA7}" type="pres">
      <dgm:prSet presAssocID="{84B65512-6BAB-9F47-93FB-D334AA3C8AF7}" presName="parentLin" presStyleCnt="0"/>
      <dgm:spPr/>
    </dgm:pt>
    <dgm:pt modelId="{6E05AFCD-E7C9-FC49-99AC-BF54841C12C1}" type="pres">
      <dgm:prSet presAssocID="{84B65512-6BAB-9F47-93FB-D334AA3C8AF7}" presName="parentLeftMargin" presStyleLbl="node1" presStyleIdx="4" presStyleCnt="7"/>
      <dgm:spPr/>
    </dgm:pt>
    <dgm:pt modelId="{526A65FF-7AFF-EE43-8385-5A20039385AB}" type="pres">
      <dgm:prSet presAssocID="{84B65512-6BAB-9F47-93FB-D334AA3C8AF7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3C9AA8B3-3308-7649-AE68-19F1F057D45E}" type="pres">
      <dgm:prSet presAssocID="{84B65512-6BAB-9F47-93FB-D334AA3C8AF7}" presName="negativeSpace" presStyleCnt="0"/>
      <dgm:spPr/>
    </dgm:pt>
    <dgm:pt modelId="{3DDC715E-0C6B-AF45-8DA3-1E609FF6540D}" type="pres">
      <dgm:prSet presAssocID="{84B65512-6BAB-9F47-93FB-D334AA3C8AF7}" presName="childText" presStyleLbl="conFgAcc1" presStyleIdx="5" presStyleCnt="7">
        <dgm:presLayoutVars>
          <dgm:bulletEnabled val="1"/>
        </dgm:presLayoutVars>
      </dgm:prSet>
      <dgm:spPr/>
    </dgm:pt>
    <dgm:pt modelId="{2D826ADE-027D-E74F-94A6-6D9E53BCE82A}" type="pres">
      <dgm:prSet presAssocID="{9B47843B-C726-BC40-9C80-BEE5BB45FF3D}" presName="spaceBetweenRectangles" presStyleCnt="0"/>
      <dgm:spPr/>
    </dgm:pt>
    <dgm:pt modelId="{8BFF5EBB-42D5-2E42-A8B4-1A4644766BE4}" type="pres">
      <dgm:prSet presAssocID="{A6437D5C-CF80-A24B-BD25-8F89CBC69383}" presName="parentLin" presStyleCnt="0"/>
      <dgm:spPr/>
    </dgm:pt>
    <dgm:pt modelId="{3FA06BCB-7678-484A-8885-1FFE058FB811}" type="pres">
      <dgm:prSet presAssocID="{A6437D5C-CF80-A24B-BD25-8F89CBC69383}" presName="parentLeftMargin" presStyleLbl="node1" presStyleIdx="5" presStyleCnt="7"/>
      <dgm:spPr/>
    </dgm:pt>
    <dgm:pt modelId="{BF090F03-CFBF-004D-BE03-A372BE890062}" type="pres">
      <dgm:prSet presAssocID="{A6437D5C-CF80-A24B-BD25-8F89CBC69383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021BD65B-B3D1-1648-B7F9-04C49E8C9E98}" type="pres">
      <dgm:prSet presAssocID="{A6437D5C-CF80-A24B-BD25-8F89CBC69383}" presName="negativeSpace" presStyleCnt="0"/>
      <dgm:spPr/>
    </dgm:pt>
    <dgm:pt modelId="{AE467585-1186-C34B-8403-B3220F0508D1}" type="pres">
      <dgm:prSet presAssocID="{A6437D5C-CF80-A24B-BD25-8F89CBC69383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3A495D06-B510-7242-9CEC-9FBA0888F600}" srcId="{B5F0A350-B036-E443-911C-458F7267F324}" destId="{FBC44F7F-CB1C-DD40-8ADA-C4969EA23744}" srcOrd="1" destOrd="0" parTransId="{5E93F8FF-B698-0D4C-9D73-297EC67004A7}" sibTransId="{780038D0-3C49-9743-9531-7B1BD7359D0D}"/>
    <dgm:cxn modelId="{81636F07-2478-2643-9313-AE012F47C2C8}" type="presOf" srcId="{D1E55180-842B-C042-AD27-1AA053D9F012}" destId="{20E5A954-8E79-E948-9DF6-8AF59FDAC0AA}" srcOrd="1" destOrd="0" presId="urn:microsoft.com/office/officeart/2005/8/layout/list1"/>
    <dgm:cxn modelId="{C080EC08-BF2C-2B4E-9977-22F6497C7C06}" srcId="{815AA24B-7926-7F48-9D00-17C383289A7C}" destId="{3BE630B1-C1B7-1D4C-985C-7D50BA0C8814}" srcOrd="0" destOrd="0" parTransId="{238EFC7F-D90D-5F49-A595-534C0E692ECE}" sibTransId="{82D75106-72FD-4A4C-9D06-75A4EFE6C184}"/>
    <dgm:cxn modelId="{03ED9B0F-D472-AA43-AF99-4DC6285795EE}" srcId="{B5F0A350-B036-E443-911C-458F7267F324}" destId="{A6437D5C-CF80-A24B-BD25-8F89CBC69383}" srcOrd="6" destOrd="0" parTransId="{FFE5F75F-39E8-3E47-816B-EF00BAB47CDF}" sibTransId="{794E14CE-30AA-4649-AB7D-844AC9B0CF69}"/>
    <dgm:cxn modelId="{BFBD1415-2E86-244F-810D-8640A3071294}" type="presOf" srcId="{A6437D5C-CF80-A24B-BD25-8F89CBC69383}" destId="{3FA06BCB-7678-484A-8885-1FFE058FB811}" srcOrd="0" destOrd="0" presId="urn:microsoft.com/office/officeart/2005/8/layout/list1"/>
    <dgm:cxn modelId="{EA9F211A-4E64-BE43-9609-4E9C527E0B4F}" type="presOf" srcId="{82D95503-9551-1244-926E-0BC7B071F4A1}" destId="{0CFA7512-D684-5E48-8976-E7DD07AF9E33}" srcOrd="0" destOrd="0" presId="urn:microsoft.com/office/officeart/2005/8/layout/list1"/>
    <dgm:cxn modelId="{F6163A26-02CE-A04B-8914-6C0CBA5EED07}" type="presOf" srcId="{CB214595-837A-8044-A09A-892C2562B220}" destId="{0D7B0AD3-F2B7-AF42-9B6F-48694D2370FD}" srcOrd="0" destOrd="0" presId="urn:microsoft.com/office/officeart/2005/8/layout/list1"/>
    <dgm:cxn modelId="{2409F429-28BD-8247-9C6D-55B325373B29}" type="presOf" srcId="{F22F3B48-35A7-494C-B37E-E1C4134DE988}" destId="{A51BB38B-12DC-5442-B63F-48734D1682CD}" srcOrd="0" destOrd="0" presId="urn:microsoft.com/office/officeart/2005/8/layout/list1"/>
    <dgm:cxn modelId="{B0886D2E-9EB8-7043-AE39-5DFCDAB20652}" srcId="{A6437D5C-CF80-A24B-BD25-8F89CBC69383}" destId="{E457C82F-4437-104F-B040-494227639D51}" srcOrd="0" destOrd="0" parTransId="{61B20C2A-7DB4-CC48-B41C-B9BF67021CC5}" sibTransId="{771B1043-F3F1-9B49-849B-440B80F322EB}"/>
    <dgm:cxn modelId="{0F753B46-3BBB-B944-8CDA-5ADE8DA17E62}" type="presOf" srcId="{815AA24B-7926-7F48-9D00-17C383289A7C}" destId="{5A29ABF3-F6ED-0040-B096-C15B2CF8D24E}" srcOrd="0" destOrd="0" presId="urn:microsoft.com/office/officeart/2005/8/layout/list1"/>
    <dgm:cxn modelId="{AA73544D-FEA3-9345-BE13-470FA82FF391}" type="presOf" srcId="{84B65512-6BAB-9F47-93FB-D334AA3C8AF7}" destId="{6E05AFCD-E7C9-FC49-99AC-BF54841C12C1}" srcOrd="0" destOrd="0" presId="urn:microsoft.com/office/officeart/2005/8/layout/list1"/>
    <dgm:cxn modelId="{3603674D-CD76-8842-895A-F1A01A938430}" type="presOf" srcId="{3BE630B1-C1B7-1D4C-985C-7D50BA0C8814}" destId="{75017720-8F46-8842-933B-FCECFAED1A39}" srcOrd="0" destOrd="0" presId="urn:microsoft.com/office/officeart/2005/8/layout/list1"/>
    <dgm:cxn modelId="{CD759756-582D-AE41-897E-71BB7B704783}" srcId="{7EBD2D5A-E578-4345-970E-13B2FE4FA031}" destId="{F22F3B48-35A7-494C-B37E-E1C4134DE988}" srcOrd="0" destOrd="0" parTransId="{5442DB44-1273-D541-9F8F-9D94C01DD49D}" sibTransId="{8BA2D8DC-E7A3-9442-93C6-B162A0DAA4D5}"/>
    <dgm:cxn modelId="{AB61345A-5C40-1940-9C21-873EBEE19604}" type="presOf" srcId="{84B65512-6BAB-9F47-93FB-D334AA3C8AF7}" destId="{526A65FF-7AFF-EE43-8385-5A20039385AB}" srcOrd="1" destOrd="0" presId="urn:microsoft.com/office/officeart/2005/8/layout/list1"/>
    <dgm:cxn modelId="{4C62935F-12F2-CA40-A2B9-836699738D63}" srcId="{84B65512-6BAB-9F47-93FB-D334AA3C8AF7}" destId="{4760F7C0-9151-8943-81FA-B9A050D0C6A7}" srcOrd="0" destOrd="0" parTransId="{17171421-FB29-8A46-B8BD-0000A32D5269}" sibTransId="{B48355A1-EA38-A247-8F62-C2E99A7F1D7D}"/>
    <dgm:cxn modelId="{0C1B4F63-48F9-F143-9E54-91BD19F9DE43}" srcId="{B5F0A350-B036-E443-911C-458F7267F324}" destId="{D1E55180-842B-C042-AD27-1AA053D9F012}" srcOrd="4" destOrd="0" parTransId="{D7D0487C-35F3-D048-8B1F-9BE9623A3D2B}" sibTransId="{8E767368-0BB1-D040-ADCA-4A8362F2CBDC}"/>
    <dgm:cxn modelId="{CE9EC174-A05F-DA43-AA4F-4ACCF172345C}" type="presOf" srcId="{FBC44F7F-CB1C-DD40-8ADA-C4969EA23744}" destId="{78423E7A-43DD-E94F-93A6-914E3237AF8F}" srcOrd="0" destOrd="0" presId="urn:microsoft.com/office/officeart/2005/8/layout/list1"/>
    <dgm:cxn modelId="{94C5A276-67CB-1849-91E0-77C71BA362DA}" srcId="{D1E55180-842B-C042-AD27-1AA053D9F012}" destId="{38BB85EA-B6DE-FD4C-92CA-396A110F9EA5}" srcOrd="0" destOrd="0" parTransId="{525F4379-D268-AB4D-819B-8DBA7B3892DC}" sibTransId="{0BA93CC4-062A-594C-9825-0A27DDC20C1B}"/>
    <dgm:cxn modelId="{34DCAB81-9AAB-2D49-A1C6-9133BABB54BA}" type="presOf" srcId="{A6437D5C-CF80-A24B-BD25-8F89CBC69383}" destId="{BF090F03-CFBF-004D-BE03-A372BE890062}" srcOrd="1" destOrd="0" presId="urn:microsoft.com/office/officeart/2005/8/layout/list1"/>
    <dgm:cxn modelId="{B7C11382-DC01-1E42-BFA0-A48F5607BE11}" srcId="{B5F0A350-B036-E443-911C-458F7267F324}" destId="{41452641-416C-B84B-A3BE-EC4FF94D9AB9}" srcOrd="3" destOrd="0" parTransId="{E6E66FED-B302-6144-B020-877EFEB462EC}" sibTransId="{11BC435C-1055-4840-BDF4-8DA5FE764701}"/>
    <dgm:cxn modelId="{A69C2286-A585-D946-B8F4-1669CA915C90}" srcId="{FBC44F7F-CB1C-DD40-8ADA-C4969EA23744}" destId="{CB214595-837A-8044-A09A-892C2562B220}" srcOrd="0" destOrd="0" parTransId="{AD73880F-E681-8A4B-827B-613C02352DCF}" sibTransId="{96E80EB6-C1BD-D149-9BCB-19B2401EFBFE}"/>
    <dgm:cxn modelId="{D14ADC88-69C2-E043-B016-F229C33C84BA}" type="presOf" srcId="{7EBD2D5A-E578-4345-970E-13B2FE4FA031}" destId="{513720F0-369A-EB48-B3F2-BE573C312E18}" srcOrd="1" destOrd="0" presId="urn:microsoft.com/office/officeart/2005/8/layout/list1"/>
    <dgm:cxn modelId="{E7B1A49D-CF15-CC49-8C89-32F168DA579E}" type="presOf" srcId="{FBC44F7F-CB1C-DD40-8ADA-C4969EA23744}" destId="{661C9B6D-826F-D444-A20D-A476F3399B65}" srcOrd="1" destOrd="0" presId="urn:microsoft.com/office/officeart/2005/8/layout/list1"/>
    <dgm:cxn modelId="{0D34129F-1ECB-8443-8469-1525D5FC465D}" type="presOf" srcId="{B5F0A350-B036-E443-911C-458F7267F324}" destId="{02C1DDE7-8986-1145-8AA8-D9AE11DCDAC7}" srcOrd="0" destOrd="0" presId="urn:microsoft.com/office/officeart/2005/8/layout/list1"/>
    <dgm:cxn modelId="{681A6EAF-2D58-C840-9223-98885467EA12}" srcId="{41452641-416C-B84B-A3BE-EC4FF94D9AB9}" destId="{82D95503-9551-1244-926E-0BC7B071F4A1}" srcOrd="0" destOrd="0" parTransId="{700692DC-12E7-B244-817B-A3AAEB078314}" sibTransId="{6CF1EEA9-E75C-624F-AA14-F06E345F9E8F}"/>
    <dgm:cxn modelId="{04C180B1-F391-0D43-9B80-E8CE12285E92}" srcId="{B5F0A350-B036-E443-911C-458F7267F324}" destId="{815AA24B-7926-7F48-9D00-17C383289A7C}" srcOrd="0" destOrd="0" parTransId="{E389EE7F-83AB-2949-9A75-5369E3853BC8}" sibTransId="{EB469F87-BFFA-F04A-BC1B-04677730FD62}"/>
    <dgm:cxn modelId="{0EFD6CBA-2FE3-1947-AB27-2D4A1617988A}" srcId="{B5F0A350-B036-E443-911C-458F7267F324}" destId="{7EBD2D5A-E578-4345-970E-13B2FE4FA031}" srcOrd="2" destOrd="0" parTransId="{C7EDA0CD-ED87-CE45-8297-04BDA4940F19}" sibTransId="{FF4ECC92-49E3-ED4F-A397-61E550AD4B8E}"/>
    <dgm:cxn modelId="{E8B731C8-02BE-414A-8C33-D4022925ECC1}" type="presOf" srcId="{4760F7C0-9151-8943-81FA-B9A050D0C6A7}" destId="{3DDC715E-0C6B-AF45-8DA3-1E609FF6540D}" srcOrd="0" destOrd="0" presId="urn:microsoft.com/office/officeart/2005/8/layout/list1"/>
    <dgm:cxn modelId="{E7050BCE-7083-F640-A6EE-868705E0FA6F}" type="presOf" srcId="{38BB85EA-B6DE-FD4C-92CA-396A110F9EA5}" destId="{24447330-1364-AC4F-8FF8-3C2736DE2B2E}" srcOrd="0" destOrd="0" presId="urn:microsoft.com/office/officeart/2005/8/layout/list1"/>
    <dgm:cxn modelId="{06911BD6-8F77-124E-94FB-4D042DA642C2}" type="presOf" srcId="{815AA24B-7926-7F48-9D00-17C383289A7C}" destId="{4FD9CE45-7392-F54F-9E6F-1BD243A5BBEC}" srcOrd="1" destOrd="0" presId="urn:microsoft.com/office/officeart/2005/8/layout/list1"/>
    <dgm:cxn modelId="{E9986CD6-78B7-C64A-A57F-A1BA759BDCA4}" srcId="{B5F0A350-B036-E443-911C-458F7267F324}" destId="{84B65512-6BAB-9F47-93FB-D334AA3C8AF7}" srcOrd="5" destOrd="0" parTransId="{16CE9C41-7E2B-4848-BDF4-7A8C3ED57D2C}" sibTransId="{9B47843B-C726-BC40-9C80-BEE5BB45FF3D}"/>
    <dgm:cxn modelId="{93B845E1-926D-2D4C-B1FE-61E5721E843E}" type="presOf" srcId="{7EBD2D5A-E578-4345-970E-13B2FE4FA031}" destId="{E7BA32DB-D137-B646-961A-8A9C74726289}" srcOrd="0" destOrd="0" presId="urn:microsoft.com/office/officeart/2005/8/layout/list1"/>
    <dgm:cxn modelId="{3B81E3E1-79E2-EF45-860B-B311D4D672DC}" type="presOf" srcId="{E457C82F-4437-104F-B040-494227639D51}" destId="{AE467585-1186-C34B-8403-B3220F0508D1}" srcOrd="0" destOrd="0" presId="urn:microsoft.com/office/officeart/2005/8/layout/list1"/>
    <dgm:cxn modelId="{1AB884F2-5CC2-8B4F-B9EF-29A179A24941}" type="presOf" srcId="{41452641-416C-B84B-A3BE-EC4FF94D9AB9}" destId="{85E09038-A526-A04F-88FF-FA10E44F350B}" srcOrd="0" destOrd="0" presId="urn:microsoft.com/office/officeart/2005/8/layout/list1"/>
    <dgm:cxn modelId="{A15367F9-CF0A-7644-8971-AC1FF035A88A}" type="presOf" srcId="{D1E55180-842B-C042-AD27-1AA053D9F012}" destId="{4E3173A2-5BAD-3B4C-B901-EA601E75A204}" srcOrd="0" destOrd="0" presId="urn:microsoft.com/office/officeart/2005/8/layout/list1"/>
    <dgm:cxn modelId="{CB7F62FF-721B-454E-97A5-843FB2CAC713}" type="presOf" srcId="{41452641-416C-B84B-A3BE-EC4FF94D9AB9}" destId="{4B7259CA-3D2C-614B-BBCD-6AC885F05E01}" srcOrd="1" destOrd="0" presId="urn:microsoft.com/office/officeart/2005/8/layout/list1"/>
    <dgm:cxn modelId="{0A402C76-9955-474F-A7E2-19778D1B5224}" type="presParOf" srcId="{02C1DDE7-8986-1145-8AA8-D9AE11DCDAC7}" destId="{1464CE93-402A-8643-8298-1EB5B250DAA8}" srcOrd="0" destOrd="0" presId="urn:microsoft.com/office/officeart/2005/8/layout/list1"/>
    <dgm:cxn modelId="{996D9261-13A6-6648-969E-09F4001ACABA}" type="presParOf" srcId="{1464CE93-402A-8643-8298-1EB5B250DAA8}" destId="{5A29ABF3-F6ED-0040-B096-C15B2CF8D24E}" srcOrd="0" destOrd="0" presId="urn:microsoft.com/office/officeart/2005/8/layout/list1"/>
    <dgm:cxn modelId="{4D8993BA-73FB-B245-B6A6-7DEA8F1A38D3}" type="presParOf" srcId="{1464CE93-402A-8643-8298-1EB5B250DAA8}" destId="{4FD9CE45-7392-F54F-9E6F-1BD243A5BBEC}" srcOrd="1" destOrd="0" presId="urn:microsoft.com/office/officeart/2005/8/layout/list1"/>
    <dgm:cxn modelId="{E18A83B0-153C-F549-A675-7042EC4D02D8}" type="presParOf" srcId="{02C1DDE7-8986-1145-8AA8-D9AE11DCDAC7}" destId="{FC943F76-8971-3046-B978-E518BC0F01BB}" srcOrd="1" destOrd="0" presId="urn:microsoft.com/office/officeart/2005/8/layout/list1"/>
    <dgm:cxn modelId="{E47C6150-7E15-0347-A1FA-6D535810ADDD}" type="presParOf" srcId="{02C1DDE7-8986-1145-8AA8-D9AE11DCDAC7}" destId="{75017720-8F46-8842-933B-FCECFAED1A39}" srcOrd="2" destOrd="0" presId="urn:microsoft.com/office/officeart/2005/8/layout/list1"/>
    <dgm:cxn modelId="{E5C636F2-CAD7-A94E-837B-A6325E5E966D}" type="presParOf" srcId="{02C1DDE7-8986-1145-8AA8-D9AE11DCDAC7}" destId="{4E371150-EAF1-2442-BA7B-27EF73518369}" srcOrd="3" destOrd="0" presId="urn:microsoft.com/office/officeart/2005/8/layout/list1"/>
    <dgm:cxn modelId="{F204D6E2-9F45-914F-9A44-330B1731B25B}" type="presParOf" srcId="{02C1DDE7-8986-1145-8AA8-D9AE11DCDAC7}" destId="{A95DB3B0-5A0F-A546-9C2B-93695A2EA7A4}" srcOrd="4" destOrd="0" presId="urn:microsoft.com/office/officeart/2005/8/layout/list1"/>
    <dgm:cxn modelId="{5E6963BD-CFD3-E041-8C8D-0B68D8779C2C}" type="presParOf" srcId="{A95DB3B0-5A0F-A546-9C2B-93695A2EA7A4}" destId="{78423E7A-43DD-E94F-93A6-914E3237AF8F}" srcOrd="0" destOrd="0" presId="urn:microsoft.com/office/officeart/2005/8/layout/list1"/>
    <dgm:cxn modelId="{C75A17A6-0B5E-1D42-8412-6D4DF857D171}" type="presParOf" srcId="{A95DB3B0-5A0F-A546-9C2B-93695A2EA7A4}" destId="{661C9B6D-826F-D444-A20D-A476F3399B65}" srcOrd="1" destOrd="0" presId="urn:microsoft.com/office/officeart/2005/8/layout/list1"/>
    <dgm:cxn modelId="{712894E7-AF90-F145-9FF2-CA9475B69924}" type="presParOf" srcId="{02C1DDE7-8986-1145-8AA8-D9AE11DCDAC7}" destId="{DA982B12-3921-2946-8B9D-7F522428E253}" srcOrd="5" destOrd="0" presId="urn:microsoft.com/office/officeart/2005/8/layout/list1"/>
    <dgm:cxn modelId="{0D8E42D2-1C58-8D43-BCDE-1D43FD20052E}" type="presParOf" srcId="{02C1DDE7-8986-1145-8AA8-D9AE11DCDAC7}" destId="{0D7B0AD3-F2B7-AF42-9B6F-48694D2370FD}" srcOrd="6" destOrd="0" presId="urn:microsoft.com/office/officeart/2005/8/layout/list1"/>
    <dgm:cxn modelId="{EC23F80E-3E8F-F343-B4C5-82194A5FEFEF}" type="presParOf" srcId="{02C1DDE7-8986-1145-8AA8-D9AE11DCDAC7}" destId="{CFCA2198-1328-004C-84BB-EF847A8D32B8}" srcOrd="7" destOrd="0" presId="urn:microsoft.com/office/officeart/2005/8/layout/list1"/>
    <dgm:cxn modelId="{A1A25563-202E-5C4F-B860-EF4E90BA29F7}" type="presParOf" srcId="{02C1DDE7-8986-1145-8AA8-D9AE11DCDAC7}" destId="{F331B3E7-C846-E84B-A176-57BADAE8C29A}" srcOrd="8" destOrd="0" presId="urn:microsoft.com/office/officeart/2005/8/layout/list1"/>
    <dgm:cxn modelId="{F4A6215D-90EE-DF4A-8CA5-F3E128A3711B}" type="presParOf" srcId="{F331B3E7-C846-E84B-A176-57BADAE8C29A}" destId="{E7BA32DB-D137-B646-961A-8A9C74726289}" srcOrd="0" destOrd="0" presId="urn:microsoft.com/office/officeart/2005/8/layout/list1"/>
    <dgm:cxn modelId="{6B9251CD-CBD5-4C4E-BD66-F93F74F33DA5}" type="presParOf" srcId="{F331B3E7-C846-E84B-A176-57BADAE8C29A}" destId="{513720F0-369A-EB48-B3F2-BE573C312E18}" srcOrd="1" destOrd="0" presId="urn:microsoft.com/office/officeart/2005/8/layout/list1"/>
    <dgm:cxn modelId="{F7347941-594D-8D43-AABD-8F8C0678EA02}" type="presParOf" srcId="{02C1DDE7-8986-1145-8AA8-D9AE11DCDAC7}" destId="{F661B196-4C49-AD48-8BC1-EA285110937A}" srcOrd="9" destOrd="0" presId="urn:microsoft.com/office/officeart/2005/8/layout/list1"/>
    <dgm:cxn modelId="{2DC1EA88-0C5D-DA48-8239-B10B12623AB9}" type="presParOf" srcId="{02C1DDE7-8986-1145-8AA8-D9AE11DCDAC7}" destId="{A51BB38B-12DC-5442-B63F-48734D1682CD}" srcOrd="10" destOrd="0" presId="urn:microsoft.com/office/officeart/2005/8/layout/list1"/>
    <dgm:cxn modelId="{4EC83A1C-7764-C34D-BBDC-89078355CD95}" type="presParOf" srcId="{02C1DDE7-8986-1145-8AA8-D9AE11DCDAC7}" destId="{E0F67C3E-65A8-2145-A265-0596371CCFA9}" srcOrd="11" destOrd="0" presId="urn:microsoft.com/office/officeart/2005/8/layout/list1"/>
    <dgm:cxn modelId="{88574AB0-1A58-6645-914E-7FA15FDB7443}" type="presParOf" srcId="{02C1DDE7-8986-1145-8AA8-D9AE11DCDAC7}" destId="{F57C0BAB-2336-EA47-B55B-B8E1224127FF}" srcOrd="12" destOrd="0" presId="urn:microsoft.com/office/officeart/2005/8/layout/list1"/>
    <dgm:cxn modelId="{6D40CB83-D304-6642-9EEC-AE9B16272962}" type="presParOf" srcId="{F57C0BAB-2336-EA47-B55B-B8E1224127FF}" destId="{85E09038-A526-A04F-88FF-FA10E44F350B}" srcOrd="0" destOrd="0" presId="urn:microsoft.com/office/officeart/2005/8/layout/list1"/>
    <dgm:cxn modelId="{B4DB9511-F08F-CD42-8CBF-41DFDE12F98E}" type="presParOf" srcId="{F57C0BAB-2336-EA47-B55B-B8E1224127FF}" destId="{4B7259CA-3D2C-614B-BBCD-6AC885F05E01}" srcOrd="1" destOrd="0" presId="urn:microsoft.com/office/officeart/2005/8/layout/list1"/>
    <dgm:cxn modelId="{BB2D43F2-46A5-4A45-8CB1-751F5563FFA6}" type="presParOf" srcId="{02C1DDE7-8986-1145-8AA8-D9AE11DCDAC7}" destId="{A9607B60-F568-594E-B225-5FD3481F11E0}" srcOrd="13" destOrd="0" presId="urn:microsoft.com/office/officeart/2005/8/layout/list1"/>
    <dgm:cxn modelId="{C394BF78-D83A-AA4F-9F9E-8BD8697D1ACC}" type="presParOf" srcId="{02C1DDE7-8986-1145-8AA8-D9AE11DCDAC7}" destId="{0CFA7512-D684-5E48-8976-E7DD07AF9E33}" srcOrd="14" destOrd="0" presId="urn:microsoft.com/office/officeart/2005/8/layout/list1"/>
    <dgm:cxn modelId="{B1E12F55-CE8B-224D-B710-C63372446864}" type="presParOf" srcId="{02C1DDE7-8986-1145-8AA8-D9AE11DCDAC7}" destId="{FD8FB74A-2D1C-AB47-B48A-C3C22CA91E98}" srcOrd="15" destOrd="0" presId="urn:microsoft.com/office/officeart/2005/8/layout/list1"/>
    <dgm:cxn modelId="{EA9558D6-6C8B-3F4B-B406-06BB2A4396CD}" type="presParOf" srcId="{02C1DDE7-8986-1145-8AA8-D9AE11DCDAC7}" destId="{DA829C37-42EE-8546-86C3-DAE3E4037794}" srcOrd="16" destOrd="0" presId="urn:microsoft.com/office/officeart/2005/8/layout/list1"/>
    <dgm:cxn modelId="{239A1E9F-3C2F-2049-93F6-B8F339DA002F}" type="presParOf" srcId="{DA829C37-42EE-8546-86C3-DAE3E4037794}" destId="{4E3173A2-5BAD-3B4C-B901-EA601E75A204}" srcOrd="0" destOrd="0" presId="urn:microsoft.com/office/officeart/2005/8/layout/list1"/>
    <dgm:cxn modelId="{40C34072-F402-2943-8063-C010E3FC4C3D}" type="presParOf" srcId="{DA829C37-42EE-8546-86C3-DAE3E4037794}" destId="{20E5A954-8E79-E948-9DF6-8AF59FDAC0AA}" srcOrd="1" destOrd="0" presId="urn:microsoft.com/office/officeart/2005/8/layout/list1"/>
    <dgm:cxn modelId="{D203E089-922C-0D46-8DB4-37F32A657709}" type="presParOf" srcId="{02C1DDE7-8986-1145-8AA8-D9AE11DCDAC7}" destId="{7BDDE57D-02BC-504A-9DE8-6A7483172086}" srcOrd="17" destOrd="0" presId="urn:microsoft.com/office/officeart/2005/8/layout/list1"/>
    <dgm:cxn modelId="{3F1F59D2-06BF-C749-8CB9-562628E17D77}" type="presParOf" srcId="{02C1DDE7-8986-1145-8AA8-D9AE11DCDAC7}" destId="{24447330-1364-AC4F-8FF8-3C2736DE2B2E}" srcOrd="18" destOrd="0" presId="urn:microsoft.com/office/officeart/2005/8/layout/list1"/>
    <dgm:cxn modelId="{99FE69A6-FC09-044F-9457-DF093BE92AC1}" type="presParOf" srcId="{02C1DDE7-8986-1145-8AA8-D9AE11DCDAC7}" destId="{FA9222E1-4CA3-4849-97D4-69733603B217}" srcOrd="19" destOrd="0" presId="urn:microsoft.com/office/officeart/2005/8/layout/list1"/>
    <dgm:cxn modelId="{6DA1ECA1-45FE-3C45-AD25-538790231319}" type="presParOf" srcId="{02C1DDE7-8986-1145-8AA8-D9AE11DCDAC7}" destId="{26E91F19-8471-8247-B9C5-18F8E8691DA7}" srcOrd="20" destOrd="0" presId="urn:microsoft.com/office/officeart/2005/8/layout/list1"/>
    <dgm:cxn modelId="{4B895C2B-9A9C-884E-A62F-304A46DD73B3}" type="presParOf" srcId="{26E91F19-8471-8247-B9C5-18F8E8691DA7}" destId="{6E05AFCD-E7C9-FC49-99AC-BF54841C12C1}" srcOrd="0" destOrd="0" presId="urn:microsoft.com/office/officeart/2005/8/layout/list1"/>
    <dgm:cxn modelId="{E195C091-CCD0-8140-886D-28944A8C8BB5}" type="presParOf" srcId="{26E91F19-8471-8247-B9C5-18F8E8691DA7}" destId="{526A65FF-7AFF-EE43-8385-5A20039385AB}" srcOrd="1" destOrd="0" presId="urn:microsoft.com/office/officeart/2005/8/layout/list1"/>
    <dgm:cxn modelId="{1828428E-9CD2-4146-8569-1B086C2BF36E}" type="presParOf" srcId="{02C1DDE7-8986-1145-8AA8-D9AE11DCDAC7}" destId="{3C9AA8B3-3308-7649-AE68-19F1F057D45E}" srcOrd="21" destOrd="0" presId="urn:microsoft.com/office/officeart/2005/8/layout/list1"/>
    <dgm:cxn modelId="{F5936016-5B0C-064C-8779-7E4BC6EE697C}" type="presParOf" srcId="{02C1DDE7-8986-1145-8AA8-D9AE11DCDAC7}" destId="{3DDC715E-0C6B-AF45-8DA3-1E609FF6540D}" srcOrd="22" destOrd="0" presId="urn:microsoft.com/office/officeart/2005/8/layout/list1"/>
    <dgm:cxn modelId="{C21AD19B-781C-5B43-8FFF-9705F8220418}" type="presParOf" srcId="{02C1DDE7-8986-1145-8AA8-D9AE11DCDAC7}" destId="{2D826ADE-027D-E74F-94A6-6D9E53BCE82A}" srcOrd="23" destOrd="0" presId="urn:microsoft.com/office/officeart/2005/8/layout/list1"/>
    <dgm:cxn modelId="{F114090D-AECA-9345-A8EA-D36EFE6D23CB}" type="presParOf" srcId="{02C1DDE7-8986-1145-8AA8-D9AE11DCDAC7}" destId="{8BFF5EBB-42D5-2E42-A8B4-1A4644766BE4}" srcOrd="24" destOrd="0" presId="urn:microsoft.com/office/officeart/2005/8/layout/list1"/>
    <dgm:cxn modelId="{4CC2C5BB-2042-124A-8686-B1CC5476D16D}" type="presParOf" srcId="{8BFF5EBB-42D5-2E42-A8B4-1A4644766BE4}" destId="{3FA06BCB-7678-484A-8885-1FFE058FB811}" srcOrd="0" destOrd="0" presId="urn:microsoft.com/office/officeart/2005/8/layout/list1"/>
    <dgm:cxn modelId="{464A24C9-5294-AC43-91B1-E2A9DF781DA0}" type="presParOf" srcId="{8BFF5EBB-42D5-2E42-A8B4-1A4644766BE4}" destId="{BF090F03-CFBF-004D-BE03-A372BE890062}" srcOrd="1" destOrd="0" presId="urn:microsoft.com/office/officeart/2005/8/layout/list1"/>
    <dgm:cxn modelId="{FD8187BA-0079-4649-B2CB-34E864EAE653}" type="presParOf" srcId="{02C1DDE7-8986-1145-8AA8-D9AE11DCDAC7}" destId="{021BD65B-B3D1-1648-B7F9-04C49E8C9E98}" srcOrd="25" destOrd="0" presId="urn:microsoft.com/office/officeart/2005/8/layout/list1"/>
    <dgm:cxn modelId="{50EABC42-2C1F-604B-8EB1-ED9E20E628F6}" type="presParOf" srcId="{02C1DDE7-8986-1145-8AA8-D9AE11DCDAC7}" destId="{AE467585-1186-C34B-8403-B3220F0508D1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F4D28E-BAC4-BD4E-85AB-4CFBB88C2139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59BCD2E1-00E1-A04A-A2E0-B944DCAC0D25}">
      <dgm:prSet phldrT="[Texte]"/>
      <dgm:spPr/>
      <dgm:t>
        <a:bodyPr/>
        <a:lstStyle/>
        <a:p>
          <a:r>
            <a:rPr lang="fr-FR" dirty="0" err="1"/>
            <a:t>delArc</a:t>
          </a:r>
          <a:r>
            <a:rPr lang="fr-FR" dirty="0"/>
            <a:t>(Arc a)</a:t>
          </a:r>
        </a:p>
      </dgm:t>
    </dgm:pt>
    <dgm:pt modelId="{310E39F7-B497-A84E-A048-89D703AFFE1A}" type="parTrans" cxnId="{D65871AE-F2F1-624F-98F1-FD75F56ABB17}">
      <dgm:prSet/>
      <dgm:spPr/>
      <dgm:t>
        <a:bodyPr/>
        <a:lstStyle/>
        <a:p>
          <a:endParaRPr lang="fr-FR"/>
        </a:p>
      </dgm:t>
    </dgm:pt>
    <dgm:pt modelId="{43D4C3C9-0050-4C49-8D2B-436661D06AA8}" type="sibTrans" cxnId="{D65871AE-F2F1-624F-98F1-FD75F56ABB17}">
      <dgm:prSet/>
      <dgm:spPr/>
      <dgm:t>
        <a:bodyPr/>
        <a:lstStyle/>
        <a:p>
          <a:endParaRPr lang="fr-FR"/>
        </a:p>
      </dgm:t>
    </dgm:pt>
    <dgm:pt modelId="{102E4110-9DB9-5743-9A6B-E549F0941AC8}">
      <dgm:prSet phldrT="[Texte]"/>
      <dgm:spPr/>
      <dgm:t>
        <a:bodyPr/>
        <a:lstStyle/>
        <a:p>
          <a:r>
            <a:rPr lang="fr-FR" dirty="0" err="1"/>
            <a:t>convertRond</a:t>
          </a:r>
          <a:r>
            <a:rPr lang="fr-FR" dirty="0"/>
            <a:t>(Sommet s)</a:t>
          </a:r>
        </a:p>
      </dgm:t>
    </dgm:pt>
    <dgm:pt modelId="{5EB763ED-E9C7-9C42-9837-D27259B0D629}" type="parTrans" cxnId="{3538048B-E3D1-C549-979A-D3C363ED833F}">
      <dgm:prSet/>
      <dgm:spPr/>
      <dgm:t>
        <a:bodyPr/>
        <a:lstStyle/>
        <a:p>
          <a:endParaRPr lang="fr-FR"/>
        </a:p>
      </dgm:t>
    </dgm:pt>
    <dgm:pt modelId="{F1F61E90-5604-5146-9183-4F5AF38F9912}" type="sibTrans" cxnId="{3538048B-E3D1-C549-979A-D3C363ED833F}">
      <dgm:prSet/>
      <dgm:spPr/>
      <dgm:t>
        <a:bodyPr/>
        <a:lstStyle/>
        <a:p>
          <a:endParaRPr lang="fr-FR"/>
        </a:p>
      </dgm:t>
    </dgm:pt>
    <dgm:pt modelId="{0A323753-6157-234C-9D40-FAC7FA68687C}">
      <dgm:prSet phldrT="[Texte]"/>
      <dgm:spPr/>
      <dgm:t>
        <a:bodyPr/>
        <a:lstStyle/>
        <a:p>
          <a:r>
            <a:rPr lang="fr-FR" dirty="0" err="1"/>
            <a:t>Deserialize</a:t>
          </a:r>
          <a:r>
            <a:rPr lang="fr-FR" dirty="0"/>
            <a:t>(String </a:t>
          </a:r>
          <a:r>
            <a:rPr lang="fr-FR" dirty="0" err="1"/>
            <a:t>filename</a:t>
          </a:r>
          <a:r>
            <a:rPr lang="fr-FR" dirty="0"/>
            <a:t>)</a:t>
          </a:r>
        </a:p>
      </dgm:t>
    </dgm:pt>
    <dgm:pt modelId="{490D08D5-852B-234F-8FDD-2699C023D3C7}" type="parTrans" cxnId="{5FA3D13D-9D14-A044-8D9B-7C3B57A84AFD}">
      <dgm:prSet/>
      <dgm:spPr/>
      <dgm:t>
        <a:bodyPr/>
        <a:lstStyle/>
        <a:p>
          <a:endParaRPr lang="fr-FR"/>
        </a:p>
      </dgm:t>
    </dgm:pt>
    <dgm:pt modelId="{0D6599C3-E137-034C-A0DD-DF7C19BD97CB}" type="sibTrans" cxnId="{5FA3D13D-9D14-A044-8D9B-7C3B57A84AFD}">
      <dgm:prSet/>
      <dgm:spPr/>
      <dgm:t>
        <a:bodyPr/>
        <a:lstStyle/>
        <a:p>
          <a:endParaRPr lang="fr-FR"/>
        </a:p>
      </dgm:t>
    </dgm:pt>
    <dgm:pt modelId="{2A72CDF2-686F-7F43-B408-6374D5C62F54}">
      <dgm:prSet/>
      <dgm:spPr/>
      <dgm:t>
        <a:bodyPr/>
        <a:lstStyle/>
        <a:p>
          <a:r>
            <a:rPr lang="fr-FR" dirty="0" err="1"/>
            <a:t>convertCarre</a:t>
          </a:r>
          <a:r>
            <a:rPr lang="fr-FR" dirty="0"/>
            <a:t>(Sommet s)</a:t>
          </a:r>
        </a:p>
      </dgm:t>
    </dgm:pt>
    <dgm:pt modelId="{B52590F3-2D1C-E343-ACDE-7785BDE5A3FD}" type="parTrans" cxnId="{0006A1DA-8E57-E044-8A48-9E48E8321298}">
      <dgm:prSet/>
      <dgm:spPr/>
      <dgm:t>
        <a:bodyPr/>
        <a:lstStyle/>
        <a:p>
          <a:endParaRPr lang="fr-FR"/>
        </a:p>
      </dgm:t>
    </dgm:pt>
    <dgm:pt modelId="{1AD4C21E-EE6E-5643-9B83-E03FEF20087E}" type="sibTrans" cxnId="{0006A1DA-8E57-E044-8A48-9E48E8321298}">
      <dgm:prSet/>
      <dgm:spPr/>
      <dgm:t>
        <a:bodyPr/>
        <a:lstStyle/>
        <a:p>
          <a:endParaRPr lang="fr-FR"/>
        </a:p>
      </dgm:t>
    </dgm:pt>
    <dgm:pt modelId="{718B0372-BB7C-AC4C-9AA8-B51E3C5D6ABF}">
      <dgm:prSet/>
      <dgm:spPr/>
      <dgm:t>
        <a:bodyPr/>
        <a:lstStyle/>
        <a:p>
          <a:r>
            <a:rPr lang="fr-FR" dirty="0" err="1"/>
            <a:t>convertTriangle</a:t>
          </a:r>
          <a:r>
            <a:rPr lang="fr-FR" dirty="0"/>
            <a:t>(Sommet s)</a:t>
          </a:r>
        </a:p>
      </dgm:t>
    </dgm:pt>
    <dgm:pt modelId="{6B0877A2-2B32-4047-A3DF-E20325EDCA87}" type="parTrans" cxnId="{F6EFD632-5975-034F-9D2B-FFC58079350F}">
      <dgm:prSet/>
      <dgm:spPr/>
      <dgm:t>
        <a:bodyPr/>
        <a:lstStyle/>
        <a:p>
          <a:endParaRPr lang="fr-FR"/>
        </a:p>
      </dgm:t>
    </dgm:pt>
    <dgm:pt modelId="{D89AB47B-7B65-0A40-BE3D-B1F1E8D5E8FB}" type="sibTrans" cxnId="{F6EFD632-5975-034F-9D2B-FFC58079350F}">
      <dgm:prSet/>
      <dgm:spPr/>
      <dgm:t>
        <a:bodyPr/>
        <a:lstStyle/>
        <a:p>
          <a:endParaRPr lang="fr-FR"/>
        </a:p>
      </dgm:t>
    </dgm:pt>
    <dgm:pt modelId="{7850DB2A-959E-7943-B62F-6FB81A5C8978}">
      <dgm:prSet/>
      <dgm:spPr/>
      <dgm:t>
        <a:bodyPr/>
        <a:lstStyle/>
        <a:p>
          <a:r>
            <a:rPr lang="fr-FR" dirty="0"/>
            <a:t>Paint()</a:t>
          </a:r>
        </a:p>
      </dgm:t>
    </dgm:pt>
    <dgm:pt modelId="{495B0D60-3390-3546-A661-158D446627DE}" type="parTrans" cxnId="{BD525AE1-8A85-A743-A9A6-05AF5B381A26}">
      <dgm:prSet/>
      <dgm:spPr/>
      <dgm:t>
        <a:bodyPr/>
        <a:lstStyle/>
        <a:p>
          <a:endParaRPr lang="fr-FR"/>
        </a:p>
      </dgm:t>
    </dgm:pt>
    <dgm:pt modelId="{0BD7481B-338B-3741-93BD-267CCC669F6C}" type="sibTrans" cxnId="{BD525AE1-8A85-A743-A9A6-05AF5B381A26}">
      <dgm:prSet/>
      <dgm:spPr/>
      <dgm:t>
        <a:bodyPr/>
        <a:lstStyle/>
        <a:p>
          <a:endParaRPr lang="fr-FR"/>
        </a:p>
      </dgm:t>
    </dgm:pt>
    <dgm:pt modelId="{CA9259AC-49CC-194F-BB17-2F1224A3B3B9}">
      <dgm:prSet/>
      <dgm:spPr/>
      <dgm:t>
        <a:bodyPr/>
        <a:lstStyle/>
        <a:p>
          <a:r>
            <a:rPr lang="fr-FR" dirty="0" err="1"/>
            <a:t>Serialize</a:t>
          </a:r>
          <a:r>
            <a:rPr lang="fr-FR" dirty="0"/>
            <a:t>(Graphe g, String </a:t>
          </a:r>
          <a:r>
            <a:rPr lang="fr-FR" dirty="0" err="1"/>
            <a:t>filename</a:t>
          </a:r>
          <a:r>
            <a:rPr lang="fr-FR" dirty="0"/>
            <a:t>)</a:t>
          </a:r>
        </a:p>
      </dgm:t>
    </dgm:pt>
    <dgm:pt modelId="{363E6502-E0A0-3F49-B443-916C461D4A32}" type="parTrans" cxnId="{78D9AA3E-85D3-5D45-88DC-04AF802E0A91}">
      <dgm:prSet/>
      <dgm:spPr/>
      <dgm:t>
        <a:bodyPr/>
        <a:lstStyle/>
        <a:p>
          <a:endParaRPr lang="fr-FR"/>
        </a:p>
      </dgm:t>
    </dgm:pt>
    <dgm:pt modelId="{7DF4E614-B2C5-E540-AAAD-737B4EE902EE}" type="sibTrans" cxnId="{78D9AA3E-85D3-5D45-88DC-04AF802E0A91}">
      <dgm:prSet/>
      <dgm:spPr/>
      <dgm:t>
        <a:bodyPr/>
        <a:lstStyle/>
        <a:p>
          <a:endParaRPr lang="fr-FR"/>
        </a:p>
      </dgm:t>
    </dgm:pt>
    <dgm:pt modelId="{ED419577-401D-E845-A386-A35F2F8BB213}">
      <dgm:prSet/>
      <dgm:spPr/>
      <dgm:t>
        <a:bodyPr/>
        <a:lstStyle/>
        <a:p>
          <a:r>
            <a:rPr lang="fr-FR" dirty="0"/>
            <a:t>Permet de supprimer un arc dans le graphe</a:t>
          </a:r>
        </a:p>
      </dgm:t>
    </dgm:pt>
    <dgm:pt modelId="{FC440B80-5740-7140-976F-7F4FF4BDA100}" type="parTrans" cxnId="{DF0299D0-706D-DE4A-8767-23905F5D47FA}">
      <dgm:prSet/>
      <dgm:spPr/>
      <dgm:t>
        <a:bodyPr/>
        <a:lstStyle/>
        <a:p>
          <a:endParaRPr lang="fr-FR"/>
        </a:p>
      </dgm:t>
    </dgm:pt>
    <dgm:pt modelId="{35044DF7-9415-5444-BA6A-A1C160EBFEF1}" type="sibTrans" cxnId="{DF0299D0-706D-DE4A-8767-23905F5D47FA}">
      <dgm:prSet/>
      <dgm:spPr/>
      <dgm:t>
        <a:bodyPr/>
        <a:lstStyle/>
        <a:p>
          <a:endParaRPr lang="fr-FR"/>
        </a:p>
      </dgm:t>
    </dgm:pt>
    <dgm:pt modelId="{27007954-7F4C-B74B-B236-FA5F608F26DF}">
      <dgm:prSet/>
      <dgm:spPr/>
      <dgm:t>
        <a:bodyPr/>
        <a:lstStyle/>
        <a:p>
          <a:r>
            <a:rPr lang="fr-FR" dirty="0"/>
            <a:t>Permet de convertir un Sommet non Rond en Rond</a:t>
          </a:r>
        </a:p>
      </dgm:t>
    </dgm:pt>
    <dgm:pt modelId="{AC0952FE-6091-1347-9D48-1D470AFDEF9C}" type="parTrans" cxnId="{A2AE8744-3C3F-F84F-955D-BC2161F2BB6D}">
      <dgm:prSet/>
      <dgm:spPr/>
      <dgm:t>
        <a:bodyPr/>
        <a:lstStyle/>
        <a:p>
          <a:endParaRPr lang="fr-FR"/>
        </a:p>
      </dgm:t>
    </dgm:pt>
    <dgm:pt modelId="{0DBAA513-B8A8-FF43-82B4-DDEAB974DA58}" type="sibTrans" cxnId="{A2AE8744-3C3F-F84F-955D-BC2161F2BB6D}">
      <dgm:prSet/>
      <dgm:spPr/>
      <dgm:t>
        <a:bodyPr/>
        <a:lstStyle/>
        <a:p>
          <a:endParaRPr lang="fr-FR"/>
        </a:p>
      </dgm:t>
    </dgm:pt>
    <dgm:pt modelId="{8AF26C21-ED07-FE45-A022-174BC5BAC04A}">
      <dgm:prSet/>
      <dgm:spPr/>
      <dgm:t>
        <a:bodyPr/>
        <a:lstStyle/>
        <a:p>
          <a:r>
            <a:rPr lang="fr-FR" dirty="0"/>
            <a:t>Permet de convertir un Sommet non Carre en Carre</a:t>
          </a:r>
        </a:p>
      </dgm:t>
    </dgm:pt>
    <dgm:pt modelId="{31EBDEC1-248D-1546-9E85-EEBB9AAEC9DB}" type="parTrans" cxnId="{DBF21FE6-04B3-9943-BEF9-7897CFFA8D4E}">
      <dgm:prSet/>
      <dgm:spPr/>
      <dgm:t>
        <a:bodyPr/>
        <a:lstStyle/>
        <a:p>
          <a:endParaRPr lang="fr-FR"/>
        </a:p>
      </dgm:t>
    </dgm:pt>
    <dgm:pt modelId="{D7BB861A-1CE3-1E48-B19D-1E92E59B45C1}" type="sibTrans" cxnId="{DBF21FE6-04B3-9943-BEF9-7897CFFA8D4E}">
      <dgm:prSet/>
      <dgm:spPr/>
      <dgm:t>
        <a:bodyPr/>
        <a:lstStyle/>
        <a:p>
          <a:endParaRPr lang="fr-FR"/>
        </a:p>
      </dgm:t>
    </dgm:pt>
    <dgm:pt modelId="{AF6D7273-C962-DA48-8801-9401C2ADA50F}">
      <dgm:prSet/>
      <dgm:spPr/>
      <dgm:t>
        <a:bodyPr/>
        <a:lstStyle/>
        <a:p>
          <a:r>
            <a:rPr lang="fr-FR" dirty="0"/>
            <a:t>Permet de convertir un Sommet non Triangle en Triangle</a:t>
          </a:r>
        </a:p>
      </dgm:t>
    </dgm:pt>
    <dgm:pt modelId="{B3F4CA0E-D07B-854E-A193-9FF7C6ABE9E2}" type="parTrans" cxnId="{6BEE6544-89A9-F94A-BF55-7B4E9E6C654B}">
      <dgm:prSet/>
      <dgm:spPr/>
      <dgm:t>
        <a:bodyPr/>
        <a:lstStyle/>
        <a:p>
          <a:endParaRPr lang="fr-FR"/>
        </a:p>
      </dgm:t>
    </dgm:pt>
    <dgm:pt modelId="{016E23F5-4254-2B46-886A-1361EE17F421}" type="sibTrans" cxnId="{6BEE6544-89A9-F94A-BF55-7B4E9E6C654B}">
      <dgm:prSet/>
      <dgm:spPr/>
      <dgm:t>
        <a:bodyPr/>
        <a:lstStyle/>
        <a:p>
          <a:endParaRPr lang="fr-FR"/>
        </a:p>
      </dgm:t>
    </dgm:pt>
    <dgm:pt modelId="{3333F958-CC25-0C4C-8B99-1B1CC522501F}">
      <dgm:prSet/>
      <dgm:spPr/>
      <dgm:t>
        <a:bodyPr/>
        <a:lstStyle/>
        <a:p>
          <a:r>
            <a:rPr lang="fr-FR" dirty="0"/>
            <a:t>Permet de faire de dessin de tout les éléments du Graphe</a:t>
          </a:r>
        </a:p>
      </dgm:t>
    </dgm:pt>
    <dgm:pt modelId="{0484182B-6FB1-6343-AC2D-8D882834435A}" type="parTrans" cxnId="{94636F87-690C-DD45-A26B-FA4E09646FF2}">
      <dgm:prSet/>
      <dgm:spPr/>
      <dgm:t>
        <a:bodyPr/>
        <a:lstStyle/>
        <a:p>
          <a:endParaRPr lang="fr-FR"/>
        </a:p>
      </dgm:t>
    </dgm:pt>
    <dgm:pt modelId="{9DF8BFAE-0325-F948-83CB-1CB301B7E08E}" type="sibTrans" cxnId="{94636F87-690C-DD45-A26B-FA4E09646FF2}">
      <dgm:prSet/>
      <dgm:spPr/>
      <dgm:t>
        <a:bodyPr/>
        <a:lstStyle/>
        <a:p>
          <a:endParaRPr lang="fr-FR"/>
        </a:p>
      </dgm:t>
    </dgm:pt>
    <dgm:pt modelId="{38F3DA25-9E62-7148-AAAB-E9ADEE46F8CE}">
      <dgm:prSet/>
      <dgm:spPr/>
      <dgm:t>
        <a:bodyPr/>
        <a:lstStyle/>
        <a:p>
          <a:r>
            <a:rPr lang="fr-FR" dirty="0"/>
            <a:t>Permet de faire la sérialisation d’un graphe pour l’enregistrement</a:t>
          </a:r>
        </a:p>
      </dgm:t>
    </dgm:pt>
    <dgm:pt modelId="{28877DD8-97C7-0146-A981-D7C90C0FB427}" type="parTrans" cxnId="{B5D1C50D-0509-954C-A84C-B6D26A48BB39}">
      <dgm:prSet/>
      <dgm:spPr/>
      <dgm:t>
        <a:bodyPr/>
        <a:lstStyle/>
        <a:p>
          <a:endParaRPr lang="fr-FR"/>
        </a:p>
      </dgm:t>
    </dgm:pt>
    <dgm:pt modelId="{AC52CD47-DFF2-7E48-B7D9-566DB53240D7}" type="sibTrans" cxnId="{B5D1C50D-0509-954C-A84C-B6D26A48BB39}">
      <dgm:prSet/>
      <dgm:spPr/>
      <dgm:t>
        <a:bodyPr/>
        <a:lstStyle/>
        <a:p>
          <a:endParaRPr lang="fr-FR"/>
        </a:p>
      </dgm:t>
    </dgm:pt>
    <dgm:pt modelId="{F5540517-5B1C-6F45-94F1-FE0EB985F3E1}">
      <dgm:prSet/>
      <dgm:spPr/>
      <dgm:t>
        <a:bodyPr/>
        <a:lstStyle/>
        <a:p>
          <a:r>
            <a:rPr lang="fr-FR" dirty="0"/>
            <a:t>Permet de faire la désérialisation d’un graphe lors de l’ouverture</a:t>
          </a:r>
        </a:p>
      </dgm:t>
    </dgm:pt>
    <dgm:pt modelId="{7331DCD8-248C-C44C-82D1-47B996CAB2EA}" type="parTrans" cxnId="{6E1D4B8C-039B-1249-BB4E-CF8946FA2F57}">
      <dgm:prSet/>
      <dgm:spPr/>
      <dgm:t>
        <a:bodyPr/>
        <a:lstStyle/>
        <a:p>
          <a:endParaRPr lang="fr-FR"/>
        </a:p>
      </dgm:t>
    </dgm:pt>
    <dgm:pt modelId="{B7A13A61-2172-DA4F-831A-6DB563BC919A}" type="sibTrans" cxnId="{6E1D4B8C-039B-1249-BB4E-CF8946FA2F57}">
      <dgm:prSet/>
      <dgm:spPr/>
      <dgm:t>
        <a:bodyPr/>
        <a:lstStyle/>
        <a:p>
          <a:endParaRPr lang="fr-FR"/>
        </a:p>
      </dgm:t>
    </dgm:pt>
    <dgm:pt modelId="{3B15A37B-E1B1-1341-9FA3-DB26AB603CC4}">
      <dgm:prSet/>
      <dgm:spPr/>
      <dgm:t>
        <a:bodyPr/>
        <a:lstStyle/>
        <a:p>
          <a:r>
            <a:rPr lang="fr-FR" dirty="0" err="1"/>
            <a:t>isArcInList</a:t>
          </a:r>
          <a:r>
            <a:rPr lang="fr-FR" dirty="0"/>
            <a:t>(Arc a)</a:t>
          </a:r>
        </a:p>
      </dgm:t>
    </dgm:pt>
    <dgm:pt modelId="{B0CC78C7-8BF5-404C-A7F3-2A40912B9195}" type="parTrans" cxnId="{AC321766-E651-9C4A-BEAB-1DAD5A0FAE29}">
      <dgm:prSet/>
      <dgm:spPr/>
      <dgm:t>
        <a:bodyPr/>
        <a:lstStyle/>
        <a:p>
          <a:endParaRPr lang="fr-FR"/>
        </a:p>
      </dgm:t>
    </dgm:pt>
    <dgm:pt modelId="{32FC30F8-A3AD-6C4D-B929-68E774A7A5B3}" type="sibTrans" cxnId="{AC321766-E651-9C4A-BEAB-1DAD5A0FAE29}">
      <dgm:prSet/>
      <dgm:spPr/>
      <dgm:t>
        <a:bodyPr/>
        <a:lstStyle/>
        <a:p>
          <a:endParaRPr lang="fr-FR"/>
        </a:p>
      </dgm:t>
    </dgm:pt>
    <dgm:pt modelId="{E13B792E-B6EB-DA4A-A2A2-065ECE88849F}">
      <dgm:prSet/>
      <dgm:spPr/>
      <dgm:t>
        <a:bodyPr/>
        <a:lstStyle/>
        <a:p>
          <a:r>
            <a:rPr lang="fr-FR" dirty="0"/>
            <a:t>Renvoie vrai si l'arc est présent dans le graphe sinon faux</a:t>
          </a:r>
        </a:p>
      </dgm:t>
    </dgm:pt>
    <dgm:pt modelId="{C7A4C36B-471B-9449-9A03-E3F413077565}" type="parTrans" cxnId="{27FA2AB9-B66C-BE4D-9C33-4AA2DCE2B86F}">
      <dgm:prSet/>
      <dgm:spPr/>
      <dgm:t>
        <a:bodyPr/>
        <a:lstStyle/>
        <a:p>
          <a:endParaRPr lang="fr-FR"/>
        </a:p>
      </dgm:t>
    </dgm:pt>
    <dgm:pt modelId="{228B91CC-BE61-274D-A04C-8B22974896AE}" type="sibTrans" cxnId="{27FA2AB9-B66C-BE4D-9C33-4AA2DCE2B86F}">
      <dgm:prSet/>
      <dgm:spPr/>
      <dgm:t>
        <a:bodyPr/>
        <a:lstStyle/>
        <a:p>
          <a:endParaRPr lang="fr-FR"/>
        </a:p>
      </dgm:t>
    </dgm:pt>
    <dgm:pt modelId="{6E49D230-A8F1-0843-A7CE-85A26CF6DC5C}" type="pres">
      <dgm:prSet presAssocID="{05F4D28E-BAC4-BD4E-85AB-4CFBB88C2139}" presName="linear" presStyleCnt="0">
        <dgm:presLayoutVars>
          <dgm:dir/>
          <dgm:animLvl val="lvl"/>
          <dgm:resizeHandles val="exact"/>
        </dgm:presLayoutVars>
      </dgm:prSet>
      <dgm:spPr/>
    </dgm:pt>
    <dgm:pt modelId="{4112E4F8-D51C-1349-84CC-59CA8CEE41D9}" type="pres">
      <dgm:prSet presAssocID="{3B15A37B-E1B1-1341-9FA3-DB26AB603CC4}" presName="parentLin" presStyleCnt="0"/>
      <dgm:spPr/>
    </dgm:pt>
    <dgm:pt modelId="{4FB11AFB-1E05-1E48-8AD1-9FD2373B68CC}" type="pres">
      <dgm:prSet presAssocID="{3B15A37B-E1B1-1341-9FA3-DB26AB603CC4}" presName="parentLeftMargin" presStyleLbl="node1" presStyleIdx="0" presStyleCnt="8"/>
      <dgm:spPr/>
    </dgm:pt>
    <dgm:pt modelId="{4ABC62A1-740E-C745-A37D-F5359A84F739}" type="pres">
      <dgm:prSet presAssocID="{3B15A37B-E1B1-1341-9FA3-DB26AB603CC4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7B417195-A47B-E342-9B59-EE6DF7987495}" type="pres">
      <dgm:prSet presAssocID="{3B15A37B-E1B1-1341-9FA3-DB26AB603CC4}" presName="negativeSpace" presStyleCnt="0"/>
      <dgm:spPr/>
    </dgm:pt>
    <dgm:pt modelId="{4DB7D83F-A52B-754D-834D-CA0817DBC6A5}" type="pres">
      <dgm:prSet presAssocID="{3B15A37B-E1B1-1341-9FA3-DB26AB603CC4}" presName="childText" presStyleLbl="conFgAcc1" presStyleIdx="0" presStyleCnt="8">
        <dgm:presLayoutVars>
          <dgm:bulletEnabled val="1"/>
        </dgm:presLayoutVars>
      </dgm:prSet>
      <dgm:spPr/>
    </dgm:pt>
    <dgm:pt modelId="{BF22F6A6-C128-4443-848D-4FC6B1283897}" type="pres">
      <dgm:prSet presAssocID="{32FC30F8-A3AD-6C4D-B929-68E774A7A5B3}" presName="spaceBetweenRectangles" presStyleCnt="0"/>
      <dgm:spPr/>
    </dgm:pt>
    <dgm:pt modelId="{6F6D1CEA-C346-EB43-BA9D-0D90A9ED95F9}" type="pres">
      <dgm:prSet presAssocID="{59BCD2E1-00E1-A04A-A2E0-B944DCAC0D25}" presName="parentLin" presStyleCnt="0"/>
      <dgm:spPr/>
    </dgm:pt>
    <dgm:pt modelId="{2BBA236E-0AD0-9044-A256-24AD3557952F}" type="pres">
      <dgm:prSet presAssocID="{59BCD2E1-00E1-A04A-A2E0-B944DCAC0D25}" presName="parentLeftMargin" presStyleLbl="node1" presStyleIdx="0" presStyleCnt="8"/>
      <dgm:spPr/>
    </dgm:pt>
    <dgm:pt modelId="{3D95FCEE-3BBD-6A4A-A5CC-D3C07AA4E063}" type="pres">
      <dgm:prSet presAssocID="{59BCD2E1-00E1-A04A-A2E0-B944DCAC0D25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974482AE-29BB-4647-A473-9DBBF617D590}" type="pres">
      <dgm:prSet presAssocID="{59BCD2E1-00E1-A04A-A2E0-B944DCAC0D25}" presName="negativeSpace" presStyleCnt="0"/>
      <dgm:spPr/>
    </dgm:pt>
    <dgm:pt modelId="{C14F246E-94A0-B54B-942B-9009A1E9BCB1}" type="pres">
      <dgm:prSet presAssocID="{59BCD2E1-00E1-A04A-A2E0-B944DCAC0D25}" presName="childText" presStyleLbl="conFgAcc1" presStyleIdx="1" presStyleCnt="8">
        <dgm:presLayoutVars>
          <dgm:bulletEnabled val="1"/>
        </dgm:presLayoutVars>
      </dgm:prSet>
      <dgm:spPr/>
    </dgm:pt>
    <dgm:pt modelId="{668BF995-41BC-1645-9380-1F1565539A67}" type="pres">
      <dgm:prSet presAssocID="{43D4C3C9-0050-4C49-8D2B-436661D06AA8}" presName="spaceBetweenRectangles" presStyleCnt="0"/>
      <dgm:spPr/>
    </dgm:pt>
    <dgm:pt modelId="{4AF9A635-6477-1A40-B54F-F1A0C34926CE}" type="pres">
      <dgm:prSet presAssocID="{102E4110-9DB9-5743-9A6B-E549F0941AC8}" presName="parentLin" presStyleCnt="0"/>
      <dgm:spPr/>
    </dgm:pt>
    <dgm:pt modelId="{2F3F4779-9C84-3246-B646-4974A477255A}" type="pres">
      <dgm:prSet presAssocID="{102E4110-9DB9-5743-9A6B-E549F0941AC8}" presName="parentLeftMargin" presStyleLbl="node1" presStyleIdx="1" presStyleCnt="8"/>
      <dgm:spPr/>
    </dgm:pt>
    <dgm:pt modelId="{C761002C-50D2-3247-BE52-B8DAD9BA6BF2}" type="pres">
      <dgm:prSet presAssocID="{102E4110-9DB9-5743-9A6B-E549F0941AC8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D2B9A1F4-F960-C549-85C0-03C90DEE24A5}" type="pres">
      <dgm:prSet presAssocID="{102E4110-9DB9-5743-9A6B-E549F0941AC8}" presName="negativeSpace" presStyleCnt="0"/>
      <dgm:spPr/>
    </dgm:pt>
    <dgm:pt modelId="{613CF36C-560E-1C41-90EE-10C94B32B2B3}" type="pres">
      <dgm:prSet presAssocID="{102E4110-9DB9-5743-9A6B-E549F0941AC8}" presName="childText" presStyleLbl="conFgAcc1" presStyleIdx="2" presStyleCnt="8">
        <dgm:presLayoutVars>
          <dgm:bulletEnabled val="1"/>
        </dgm:presLayoutVars>
      </dgm:prSet>
      <dgm:spPr/>
    </dgm:pt>
    <dgm:pt modelId="{4BE75606-B9D6-9A4A-BA7B-2A6499037E39}" type="pres">
      <dgm:prSet presAssocID="{F1F61E90-5604-5146-9183-4F5AF38F9912}" presName="spaceBetweenRectangles" presStyleCnt="0"/>
      <dgm:spPr/>
    </dgm:pt>
    <dgm:pt modelId="{7DCF7AD1-BFD0-4447-8E8B-AD6F8FF9DAE9}" type="pres">
      <dgm:prSet presAssocID="{2A72CDF2-686F-7F43-B408-6374D5C62F54}" presName="parentLin" presStyleCnt="0"/>
      <dgm:spPr/>
    </dgm:pt>
    <dgm:pt modelId="{0DCBF6C9-856D-F349-BA89-8679959A097A}" type="pres">
      <dgm:prSet presAssocID="{2A72CDF2-686F-7F43-B408-6374D5C62F54}" presName="parentLeftMargin" presStyleLbl="node1" presStyleIdx="2" presStyleCnt="8"/>
      <dgm:spPr/>
    </dgm:pt>
    <dgm:pt modelId="{405D8D37-7F8C-CE45-99D2-4C201792264C}" type="pres">
      <dgm:prSet presAssocID="{2A72CDF2-686F-7F43-B408-6374D5C62F54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0138B714-B396-5843-A5B3-7A79F1E69375}" type="pres">
      <dgm:prSet presAssocID="{2A72CDF2-686F-7F43-B408-6374D5C62F54}" presName="negativeSpace" presStyleCnt="0"/>
      <dgm:spPr/>
    </dgm:pt>
    <dgm:pt modelId="{5B840E34-F036-3B40-96DB-568A7796603A}" type="pres">
      <dgm:prSet presAssocID="{2A72CDF2-686F-7F43-B408-6374D5C62F54}" presName="childText" presStyleLbl="conFgAcc1" presStyleIdx="3" presStyleCnt="8">
        <dgm:presLayoutVars>
          <dgm:bulletEnabled val="1"/>
        </dgm:presLayoutVars>
      </dgm:prSet>
      <dgm:spPr/>
    </dgm:pt>
    <dgm:pt modelId="{43DDC83F-A7B4-A54D-A2F2-7114FB55D2A7}" type="pres">
      <dgm:prSet presAssocID="{1AD4C21E-EE6E-5643-9B83-E03FEF20087E}" presName="spaceBetweenRectangles" presStyleCnt="0"/>
      <dgm:spPr/>
    </dgm:pt>
    <dgm:pt modelId="{43126315-C0D2-C141-BB67-D8F3D8BBE01C}" type="pres">
      <dgm:prSet presAssocID="{718B0372-BB7C-AC4C-9AA8-B51E3C5D6ABF}" presName="parentLin" presStyleCnt="0"/>
      <dgm:spPr/>
    </dgm:pt>
    <dgm:pt modelId="{09DD97D5-E450-8E43-9D40-DC6C45A2AEE1}" type="pres">
      <dgm:prSet presAssocID="{718B0372-BB7C-AC4C-9AA8-B51E3C5D6ABF}" presName="parentLeftMargin" presStyleLbl="node1" presStyleIdx="3" presStyleCnt="8"/>
      <dgm:spPr/>
    </dgm:pt>
    <dgm:pt modelId="{C19604D7-DDB8-6A48-AF2F-6E894E503023}" type="pres">
      <dgm:prSet presAssocID="{718B0372-BB7C-AC4C-9AA8-B51E3C5D6ABF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122BF92D-2C3A-F644-A744-677947FDE023}" type="pres">
      <dgm:prSet presAssocID="{718B0372-BB7C-AC4C-9AA8-B51E3C5D6ABF}" presName="negativeSpace" presStyleCnt="0"/>
      <dgm:spPr/>
    </dgm:pt>
    <dgm:pt modelId="{6CF447BA-073F-CE45-BB87-9041C782DDE4}" type="pres">
      <dgm:prSet presAssocID="{718B0372-BB7C-AC4C-9AA8-B51E3C5D6ABF}" presName="childText" presStyleLbl="conFgAcc1" presStyleIdx="4" presStyleCnt="8">
        <dgm:presLayoutVars>
          <dgm:bulletEnabled val="1"/>
        </dgm:presLayoutVars>
      </dgm:prSet>
      <dgm:spPr/>
    </dgm:pt>
    <dgm:pt modelId="{8F823A6B-25FE-C34D-A2CB-C5BD5518EA9E}" type="pres">
      <dgm:prSet presAssocID="{D89AB47B-7B65-0A40-BE3D-B1F1E8D5E8FB}" presName="spaceBetweenRectangles" presStyleCnt="0"/>
      <dgm:spPr/>
    </dgm:pt>
    <dgm:pt modelId="{858F7A6A-DAE0-FF4F-92F2-CC3531FBD7E2}" type="pres">
      <dgm:prSet presAssocID="{7850DB2A-959E-7943-B62F-6FB81A5C8978}" presName="parentLin" presStyleCnt="0"/>
      <dgm:spPr/>
    </dgm:pt>
    <dgm:pt modelId="{7C2DF6D8-4FA4-264E-88DA-EB910ABBD66B}" type="pres">
      <dgm:prSet presAssocID="{7850DB2A-959E-7943-B62F-6FB81A5C8978}" presName="parentLeftMargin" presStyleLbl="node1" presStyleIdx="4" presStyleCnt="8"/>
      <dgm:spPr/>
    </dgm:pt>
    <dgm:pt modelId="{B8BFC17C-DAE4-8543-A8FF-F31D02B31D84}" type="pres">
      <dgm:prSet presAssocID="{7850DB2A-959E-7943-B62F-6FB81A5C8978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6A33D4FA-165E-0F4B-9A20-B27D64830B02}" type="pres">
      <dgm:prSet presAssocID="{7850DB2A-959E-7943-B62F-6FB81A5C8978}" presName="negativeSpace" presStyleCnt="0"/>
      <dgm:spPr/>
    </dgm:pt>
    <dgm:pt modelId="{6E781BF7-D439-774D-921F-D35770981192}" type="pres">
      <dgm:prSet presAssocID="{7850DB2A-959E-7943-B62F-6FB81A5C8978}" presName="childText" presStyleLbl="conFgAcc1" presStyleIdx="5" presStyleCnt="8">
        <dgm:presLayoutVars>
          <dgm:bulletEnabled val="1"/>
        </dgm:presLayoutVars>
      </dgm:prSet>
      <dgm:spPr/>
    </dgm:pt>
    <dgm:pt modelId="{10279434-BBE7-3749-94EF-95B6AECD1C5D}" type="pres">
      <dgm:prSet presAssocID="{0BD7481B-338B-3741-93BD-267CCC669F6C}" presName="spaceBetweenRectangles" presStyleCnt="0"/>
      <dgm:spPr/>
    </dgm:pt>
    <dgm:pt modelId="{AE73D690-1AFB-6342-8DA0-48FB4A07619C}" type="pres">
      <dgm:prSet presAssocID="{CA9259AC-49CC-194F-BB17-2F1224A3B3B9}" presName="parentLin" presStyleCnt="0"/>
      <dgm:spPr/>
    </dgm:pt>
    <dgm:pt modelId="{4F7FF38E-CE28-1046-A76B-71E0DFB1D237}" type="pres">
      <dgm:prSet presAssocID="{CA9259AC-49CC-194F-BB17-2F1224A3B3B9}" presName="parentLeftMargin" presStyleLbl="node1" presStyleIdx="5" presStyleCnt="8"/>
      <dgm:spPr/>
    </dgm:pt>
    <dgm:pt modelId="{5E4C82E0-498B-1040-9DE9-AFA461D83B7F}" type="pres">
      <dgm:prSet presAssocID="{CA9259AC-49CC-194F-BB17-2F1224A3B3B9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64525B20-718B-A542-B48C-A06CE3EA30E4}" type="pres">
      <dgm:prSet presAssocID="{CA9259AC-49CC-194F-BB17-2F1224A3B3B9}" presName="negativeSpace" presStyleCnt="0"/>
      <dgm:spPr/>
    </dgm:pt>
    <dgm:pt modelId="{38E2D046-044D-1940-B6C0-E8B3E5BF8F2D}" type="pres">
      <dgm:prSet presAssocID="{CA9259AC-49CC-194F-BB17-2F1224A3B3B9}" presName="childText" presStyleLbl="conFgAcc1" presStyleIdx="6" presStyleCnt="8">
        <dgm:presLayoutVars>
          <dgm:bulletEnabled val="1"/>
        </dgm:presLayoutVars>
      </dgm:prSet>
      <dgm:spPr/>
    </dgm:pt>
    <dgm:pt modelId="{C14ECF4B-C60B-4743-A9F5-69DD179035E6}" type="pres">
      <dgm:prSet presAssocID="{7DF4E614-B2C5-E540-AAAD-737B4EE902EE}" presName="spaceBetweenRectangles" presStyleCnt="0"/>
      <dgm:spPr/>
    </dgm:pt>
    <dgm:pt modelId="{F450D178-FD6A-5E49-9299-9F7FCDFA7CE5}" type="pres">
      <dgm:prSet presAssocID="{0A323753-6157-234C-9D40-FAC7FA68687C}" presName="parentLin" presStyleCnt="0"/>
      <dgm:spPr/>
    </dgm:pt>
    <dgm:pt modelId="{10A81259-ADF5-A540-9F91-5ECB92C43AA7}" type="pres">
      <dgm:prSet presAssocID="{0A323753-6157-234C-9D40-FAC7FA68687C}" presName="parentLeftMargin" presStyleLbl="node1" presStyleIdx="6" presStyleCnt="8"/>
      <dgm:spPr/>
    </dgm:pt>
    <dgm:pt modelId="{F6C45FCA-3F4B-1C4D-BD57-694B70146CBB}" type="pres">
      <dgm:prSet presAssocID="{0A323753-6157-234C-9D40-FAC7FA68687C}" presName="parentText" presStyleLbl="node1" presStyleIdx="7" presStyleCnt="8">
        <dgm:presLayoutVars>
          <dgm:chMax val="0"/>
          <dgm:bulletEnabled val="1"/>
        </dgm:presLayoutVars>
      </dgm:prSet>
      <dgm:spPr/>
    </dgm:pt>
    <dgm:pt modelId="{EDA79BD0-7A16-F540-A86B-A2E3059C9553}" type="pres">
      <dgm:prSet presAssocID="{0A323753-6157-234C-9D40-FAC7FA68687C}" presName="negativeSpace" presStyleCnt="0"/>
      <dgm:spPr/>
    </dgm:pt>
    <dgm:pt modelId="{EBC6DBD9-625D-624B-946E-7CC3970560E7}" type="pres">
      <dgm:prSet presAssocID="{0A323753-6157-234C-9D40-FAC7FA68687C}" presName="childText" presStyleLbl="conFgAcc1" presStyleIdx="7" presStyleCnt="8">
        <dgm:presLayoutVars>
          <dgm:bulletEnabled val="1"/>
        </dgm:presLayoutVars>
      </dgm:prSet>
      <dgm:spPr/>
    </dgm:pt>
  </dgm:ptLst>
  <dgm:cxnLst>
    <dgm:cxn modelId="{FA0C9006-DDD2-FE41-BC1F-998DE1EEBC67}" type="presOf" srcId="{102E4110-9DB9-5743-9A6B-E549F0941AC8}" destId="{2F3F4779-9C84-3246-B646-4974A477255A}" srcOrd="0" destOrd="0" presId="urn:microsoft.com/office/officeart/2005/8/layout/list1"/>
    <dgm:cxn modelId="{59CFA806-14CE-A444-AB50-507DDD3D4499}" type="presOf" srcId="{59BCD2E1-00E1-A04A-A2E0-B944DCAC0D25}" destId="{3D95FCEE-3BBD-6A4A-A5CC-D3C07AA4E063}" srcOrd="1" destOrd="0" presId="urn:microsoft.com/office/officeart/2005/8/layout/list1"/>
    <dgm:cxn modelId="{AD3DE809-7AE1-A64C-A440-A53B02700F68}" type="presOf" srcId="{3B15A37B-E1B1-1341-9FA3-DB26AB603CC4}" destId="{4ABC62A1-740E-C745-A37D-F5359A84F739}" srcOrd="1" destOrd="0" presId="urn:microsoft.com/office/officeart/2005/8/layout/list1"/>
    <dgm:cxn modelId="{0649B30D-F2DA-624F-9AC1-6766BD497D09}" type="presOf" srcId="{0A323753-6157-234C-9D40-FAC7FA68687C}" destId="{F6C45FCA-3F4B-1C4D-BD57-694B70146CBB}" srcOrd="1" destOrd="0" presId="urn:microsoft.com/office/officeart/2005/8/layout/list1"/>
    <dgm:cxn modelId="{B5D1C50D-0509-954C-A84C-B6D26A48BB39}" srcId="{CA9259AC-49CC-194F-BB17-2F1224A3B3B9}" destId="{38F3DA25-9E62-7148-AAAB-E9ADEE46F8CE}" srcOrd="0" destOrd="0" parTransId="{28877DD8-97C7-0146-A981-D7C90C0FB427}" sibTransId="{AC52CD47-DFF2-7E48-B7D9-566DB53240D7}"/>
    <dgm:cxn modelId="{8166AE0F-2628-354F-8778-86F8B096C7C5}" type="presOf" srcId="{59BCD2E1-00E1-A04A-A2E0-B944DCAC0D25}" destId="{2BBA236E-0AD0-9044-A256-24AD3557952F}" srcOrd="0" destOrd="0" presId="urn:microsoft.com/office/officeart/2005/8/layout/list1"/>
    <dgm:cxn modelId="{721C0329-D622-D344-ACB1-2BF6142713FF}" type="presOf" srcId="{38F3DA25-9E62-7148-AAAB-E9ADEE46F8CE}" destId="{38E2D046-044D-1940-B6C0-E8B3E5BF8F2D}" srcOrd="0" destOrd="0" presId="urn:microsoft.com/office/officeart/2005/8/layout/list1"/>
    <dgm:cxn modelId="{F6EFD632-5975-034F-9D2B-FFC58079350F}" srcId="{05F4D28E-BAC4-BD4E-85AB-4CFBB88C2139}" destId="{718B0372-BB7C-AC4C-9AA8-B51E3C5D6ABF}" srcOrd="4" destOrd="0" parTransId="{6B0877A2-2B32-4047-A3DF-E20325EDCA87}" sibTransId="{D89AB47B-7B65-0A40-BE3D-B1F1E8D5E8FB}"/>
    <dgm:cxn modelId="{5FA3D13D-9D14-A044-8D9B-7C3B57A84AFD}" srcId="{05F4D28E-BAC4-BD4E-85AB-4CFBB88C2139}" destId="{0A323753-6157-234C-9D40-FAC7FA68687C}" srcOrd="7" destOrd="0" parTransId="{490D08D5-852B-234F-8FDD-2699C023D3C7}" sibTransId="{0D6599C3-E137-034C-A0DD-DF7C19BD97CB}"/>
    <dgm:cxn modelId="{78D9AA3E-85D3-5D45-88DC-04AF802E0A91}" srcId="{05F4D28E-BAC4-BD4E-85AB-4CFBB88C2139}" destId="{CA9259AC-49CC-194F-BB17-2F1224A3B3B9}" srcOrd="6" destOrd="0" parTransId="{363E6502-E0A0-3F49-B443-916C461D4A32}" sibTransId="{7DF4E614-B2C5-E540-AAAD-737B4EE902EE}"/>
    <dgm:cxn modelId="{6BEE6544-89A9-F94A-BF55-7B4E9E6C654B}" srcId="{718B0372-BB7C-AC4C-9AA8-B51E3C5D6ABF}" destId="{AF6D7273-C962-DA48-8801-9401C2ADA50F}" srcOrd="0" destOrd="0" parTransId="{B3F4CA0E-D07B-854E-A193-9FF7C6ABE9E2}" sibTransId="{016E23F5-4254-2B46-886A-1361EE17F421}"/>
    <dgm:cxn modelId="{A2AE8744-3C3F-F84F-955D-BC2161F2BB6D}" srcId="{102E4110-9DB9-5743-9A6B-E549F0941AC8}" destId="{27007954-7F4C-B74B-B236-FA5F608F26DF}" srcOrd="0" destOrd="0" parTransId="{AC0952FE-6091-1347-9D48-1D470AFDEF9C}" sibTransId="{0DBAA513-B8A8-FF43-82B4-DDEAB974DA58}"/>
    <dgm:cxn modelId="{5CD24056-F563-6747-A355-482A9680A803}" type="presOf" srcId="{AF6D7273-C962-DA48-8801-9401C2ADA50F}" destId="{6CF447BA-073F-CE45-BB87-9041C782DDE4}" srcOrd="0" destOrd="0" presId="urn:microsoft.com/office/officeart/2005/8/layout/list1"/>
    <dgm:cxn modelId="{AC321766-E651-9C4A-BEAB-1DAD5A0FAE29}" srcId="{05F4D28E-BAC4-BD4E-85AB-4CFBB88C2139}" destId="{3B15A37B-E1B1-1341-9FA3-DB26AB603CC4}" srcOrd="0" destOrd="0" parTransId="{B0CC78C7-8BF5-404C-A7F3-2A40912B9195}" sibTransId="{32FC30F8-A3AD-6C4D-B929-68E774A7A5B3}"/>
    <dgm:cxn modelId="{8503DF6C-10E5-6A4A-A5C9-A9FB0D0D6A3B}" type="presOf" srcId="{102E4110-9DB9-5743-9A6B-E549F0941AC8}" destId="{C761002C-50D2-3247-BE52-B8DAD9BA6BF2}" srcOrd="1" destOrd="0" presId="urn:microsoft.com/office/officeart/2005/8/layout/list1"/>
    <dgm:cxn modelId="{EB681475-3575-2A42-AF66-BF86BACB52B5}" type="presOf" srcId="{2A72CDF2-686F-7F43-B408-6374D5C62F54}" destId="{0DCBF6C9-856D-F349-BA89-8679959A097A}" srcOrd="0" destOrd="0" presId="urn:microsoft.com/office/officeart/2005/8/layout/list1"/>
    <dgm:cxn modelId="{5680B375-6CA1-DA40-BC21-76E46BE9A5FD}" type="presOf" srcId="{CA9259AC-49CC-194F-BB17-2F1224A3B3B9}" destId="{5E4C82E0-498B-1040-9DE9-AFA461D83B7F}" srcOrd="1" destOrd="0" presId="urn:microsoft.com/office/officeart/2005/8/layout/list1"/>
    <dgm:cxn modelId="{906CE577-0AC5-DE40-AAB6-5073E21D810F}" type="presOf" srcId="{27007954-7F4C-B74B-B236-FA5F608F26DF}" destId="{613CF36C-560E-1C41-90EE-10C94B32B2B3}" srcOrd="0" destOrd="0" presId="urn:microsoft.com/office/officeart/2005/8/layout/list1"/>
    <dgm:cxn modelId="{94636F87-690C-DD45-A26B-FA4E09646FF2}" srcId="{7850DB2A-959E-7943-B62F-6FB81A5C8978}" destId="{3333F958-CC25-0C4C-8B99-1B1CC522501F}" srcOrd="0" destOrd="0" parTransId="{0484182B-6FB1-6343-AC2D-8D882834435A}" sibTransId="{9DF8BFAE-0325-F948-83CB-1CB301B7E08E}"/>
    <dgm:cxn modelId="{3538048B-E3D1-C549-979A-D3C363ED833F}" srcId="{05F4D28E-BAC4-BD4E-85AB-4CFBB88C2139}" destId="{102E4110-9DB9-5743-9A6B-E549F0941AC8}" srcOrd="2" destOrd="0" parTransId="{5EB763ED-E9C7-9C42-9837-D27259B0D629}" sibTransId="{F1F61E90-5604-5146-9183-4F5AF38F9912}"/>
    <dgm:cxn modelId="{6E1D4B8C-039B-1249-BB4E-CF8946FA2F57}" srcId="{0A323753-6157-234C-9D40-FAC7FA68687C}" destId="{F5540517-5B1C-6F45-94F1-FE0EB985F3E1}" srcOrd="0" destOrd="0" parTransId="{7331DCD8-248C-C44C-82D1-47B996CAB2EA}" sibTransId="{B7A13A61-2172-DA4F-831A-6DB563BC919A}"/>
    <dgm:cxn modelId="{05B2828C-8760-224F-8BED-6EEC61D730F9}" type="presOf" srcId="{7850DB2A-959E-7943-B62F-6FB81A5C8978}" destId="{B8BFC17C-DAE4-8543-A8FF-F31D02B31D84}" srcOrd="1" destOrd="0" presId="urn:microsoft.com/office/officeart/2005/8/layout/list1"/>
    <dgm:cxn modelId="{16B8478E-6DDD-AF4E-9F30-082ECBF43C9E}" type="presOf" srcId="{F5540517-5B1C-6F45-94F1-FE0EB985F3E1}" destId="{EBC6DBD9-625D-624B-946E-7CC3970560E7}" srcOrd="0" destOrd="0" presId="urn:microsoft.com/office/officeart/2005/8/layout/list1"/>
    <dgm:cxn modelId="{88AA2E99-1C8E-1341-B2D6-B6FA72B25952}" type="presOf" srcId="{718B0372-BB7C-AC4C-9AA8-B51E3C5D6ABF}" destId="{09DD97D5-E450-8E43-9D40-DC6C45A2AEE1}" srcOrd="0" destOrd="0" presId="urn:microsoft.com/office/officeart/2005/8/layout/list1"/>
    <dgm:cxn modelId="{BBDBEC9A-4585-2E45-B637-99139F46045D}" type="presOf" srcId="{E13B792E-B6EB-DA4A-A2A2-065ECE88849F}" destId="{4DB7D83F-A52B-754D-834D-CA0817DBC6A5}" srcOrd="0" destOrd="0" presId="urn:microsoft.com/office/officeart/2005/8/layout/list1"/>
    <dgm:cxn modelId="{8F998EA0-4A53-BE48-A320-DFBA754F82B7}" type="presOf" srcId="{2A72CDF2-686F-7F43-B408-6374D5C62F54}" destId="{405D8D37-7F8C-CE45-99D2-4C201792264C}" srcOrd="1" destOrd="0" presId="urn:microsoft.com/office/officeart/2005/8/layout/list1"/>
    <dgm:cxn modelId="{C523D3A7-51F9-FF4B-B3E0-AD2522022717}" type="presOf" srcId="{8AF26C21-ED07-FE45-A022-174BC5BAC04A}" destId="{5B840E34-F036-3B40-96DB-568A7796603A}" srcOrd="0" destOrd="0" presId="urn:microsoft.com/office/officeart/2005/8/layout/list1"/>
    <dgm:cxn modelId="{D65871AE-F2F1-624F-98F1-FD75F56ABB17}" srcId="{05F4D28E-BAC4-BD4E-85AB-4CFBB88C2139}" destId="{59BCD2E1-00E1-A04A-A2E0-B944DCAC0D25}" srcOrd="1" destOrd="0" parTransId="{310E39F7-B497-A84E-A048-89D703AFFE1A}" sibTransId="{43D4C3C9-0050-4C49-8D2B-436661D06AA8}"/>
    <dgm:cxn modelId="{5DE24DB7-777A-7C40-81BE-09E2D740DE36}" type="presOf" srcId="{718B0372-BB7C-AC4C-9AA8-B51E3C5D6ABF}" destId="{C19604D7-DDB8-6A48-AF2F-6E894E503023}" srcOrd="1" destOrd="0" presId="urn:microsoft.com/office/officeart/2005/8/layout/list1"/>
    <dgm:cxn modelId="{27FA2AB9-B66C-BE4D-9C33-4AA2DCE2B86F}" srcId="{3B15A37B-E1B1-1341-9FA3-DB26AB603CC4}" destId="{E13B792E-B6EB-DA4A-A2A2-065ECE88849F}" srcOrd="0" destOrd="0" parTransId="{C7A4C36B-471B-9449-9A03-E3F413077565}" sibTransId="{228B91CC-BE61-274D-A04C-8B22974896AE}"/>
    <dgm:cxn modelId="{8D2E3DBB-4846-1947-90B0-28D719F66934}" type="presOf" srcId="{7850DB2A-959E-7943-B62F-6FB81A5C8978}" destId="{7C2DF6D8-4FA4-264E-88DA-EB910ABBD66B}" srcOrd="0" destOrd="0" presId="urn:microsoft.com/office/officeart/2005/8/layout/list1"/>
    <dgm:cxn modelId="{1F4583C6-CC34-9A44-BE78-1D7947D9E77E}" type="presOf" srcId="{ED419577-401D-E845-A386-A35F2F8BB213}" destId="{C14F246E-94A0-B54B-942B-9009A1E9BCB1}" srcOrd="0" destOrd="0" presId="urn:microsoft.com/office/officeart/2005/8/layout/list1"/>
    <dgm:cxn modelId="{DF0299D0-706D-DE4A-8767-23905F5D47FA}" srcId="{59BCD2E1-00E1-A04A-A2E0-B944DCAC0D25}" destId="{ED419577-401D-E845-A386-A35F2F8BB213}" srcOrd="0" destOrd="0" parTransId="{FC440B80-5740-7140-976F-7F4FF4BDA100}" sibTransId="{35044DF7-9415-5444-BA6A-A1C160EBFEF1}"/>
    <dgm:cxn modelId="{988E98D1-0590-CD45-A2E5-F010085B8227}" type="presOf" srcId="{05F4D28E-BAC4-BD4E-85AB-4CFBB88C2139}" destId="{6E49D230-A8F1-0843-A7CE-85A26CF6DC5C}" srcOrd="0" destOrd="0" presId="urn:microsoft.com/office/officeart/2005/8/layout/list1"/>
    <dgm:cxn modelId="{4021B7D9-498D-8542-9060-7D51730FE220}" type="presOf" srcId="{0A323753-6157-234C-9D40-FAC7FA68687C}" destId="{10A81259-ADF5-A540-9F91-5ECB92C43AA7}" srcOrd="0" destOrd="0" presId="urn:microsoft.com/office/officeart/2005/8/layout/list1"/>
    <dgm:cxn modelId="{0006A1DA-8E57-E044-8A48-9E48E8321298}" srcId="{05F4D28E-BAC4-BD4E-85AB-4CFBB88C2139}" destId="{2A72CDF2-686F-7F43-B408-6374D5C62F54}" srcOrd="3" destOrd="0" parTransId="{B52590F3-2D1C-E343-ACDE-7785BDE5A3FD}" sibTransId="{1AD4C21E-EE6E-5643-9B83-E03FEF20087E}"/>
    <dgm:cxn modelId="{BD525AE1-8A85-A743-A9A6-05AF5B381A26}" srcId="{05F4D28E-BAC4-BD4E-85AB-4CFBB88C2139}" destId="{7850DB2A-959E-7943-B62F-6FB81A5C8978}" srcOrd="5" destOrd="0" parTransId="{495B0D60-3390-3546-A661-158D446627DE}" sibTransId="{0BD7481B-338B-3741-93BD-267CCC669F6C}"/>
    <dgm:cxn modelId="{6AB805E3-19FA-C745-A026-547B9A2AC45F}" type="presOf" srcId="{CA9259AC-49CC-194F-BB17-2F1224A3B3B9}" destId="{4F7FF38E-CE28-1046-A76B-71E0DFB1D237}" srcOrd="0" destOrd="0" presId="urn:microsoft.com/office/officeart/2005/8/layout/list1"/>
    <dgm:cxn modelId="{DBF21FE6-04B3-9943-BEF9-7897CFFA8D4E}" srcId="{2A72CDF2-686F-7F43-B408-6374D5C62F54}" destId="{8AF26C21-ED07-FE45-A022-174BC5BAC04A}" srcOrd="0" destOrd="0" parTransId="{31EBDEC1-248D-1546-9E85-EEBB9AAEC9DB}" sibTransId="{D7BB861A-1CE3-1E48-B19D-1E92E59B45C1}"/>
    <dgm:cxn modelId="{B4DC6AF4-26A3-AA4D-86C3-7258A501F9AC}" type="presOf" srcId="{3B15A37B-E1B1-1341-9FA3-DB26AB603CC4}" destId="{4FB11AFB-1E05-1E48-8AD1-9FD2373B68CC}" srcOrd="0" destOrd="0" presId="urn:microsoft.com/office/officeart/2005/8/layout/list1"/>
    <dgm:cxn modelId="{E4D4D4FD-73B8-1846-81C1-62E17AF22FCB}" type="presOf" srcId="{3333F958-CC25-0C4C-8B99-1B1CC522501F}" destId="{6E781BF7-D439-774D-921F-D35770981192}" srcOrd="0" destOrd="0" presId="urn:microsoft.com/office/officeart/2005/8/layout/list1"/>
    <dgm:cxn modelId="{C216CCD5-46E2-8743-A73B-55F4BC4EDBBF}" type="presParOf" srcId="{6E49D230-A8F1-0843-A7CE-85A26CF6DC5C}" destId="{4112E4F8-D51C-1349-84CC-59CA8CEE41D9}" srcOrd="0" destOrd="0" presId="urn:microsoft.com/office/officeart/2005/8/layout/list1"/>
    <dgm:cxn modelId="{719738EF-DB0E-834A-8710-27AF8C8BF6A5}" type="presParOf" srcId="{4112E4F8-D51C-1349-84CC-59CA8CEE41D9}" destId="{4FB11AFB-1E05-1E48-8AD1-9FD2373B68CC}" srcOrd="0" destOrd="0" presId="urn:microsoft.com/office/officeart/2005/8/layout/list1"/>
    <dgm:cxn modelId="{5C453A5D-0CF0-A647-B04D-F071CDA9C1BE}" type="presParOf" srcId="{4112E4F8-D51C-1349-84CC-59CA8CEE41D9}" destId="{4ABC62A1-740E-C745-A37D-F5359A84F739}" srcOrd="1" destOrd="0" presId="urn:microsoft.com/office/officeart/2005/8/layout/list1"/>
    <dgm:cxn modelId="{02CFE9EA-6CB2-E846-8A2C-DBD4FB0CC68E}" type="presParOf" srcId="{6E49D230-A8F1-0843-A7CE-85A26CF6DC5C}" destId="{7B417195-A47B-E342-9B59-EE6DF7987495}" srcOrd="1" destOrd="0" presId="urn:microsoft.com/office/officeart/2005/8/layout/list1"/>
    <dgm:cxn modelId="{E88698BB-CF5F-ED42-A303-872D1EA82351}" type="presParOf" srcId="{6E49D230-A8F1-0843-A7CE-85A26CF6DC5C}" destId="{4DB7D83F-A52B-754D-834D-CA0817DBC6A5}" srcOrd="2" destOrd="0" presId="urn:microsoft.com/office/officeart/2005/8/layout/list1"/>
    <dgm:cxn modelId="{ADCEC29E-AEE1-F043-B806-0A308DDC8FAF}" type="presParOf" srcId="{6E49D230-A8F1-0843-A7CE-85A26CF6DC5C}" destId="{BF22F6A6-C128-4443-848D-4FC6B1283897}" srcOrd="3" destOrd="0" presId="urn:microsoft.com/office/officeart/2005/8/layout/list1"/>
    <dgm:cxn modelId="{29C720CB-F8C1-B148-B250-997D4CF3BC70}" type="presParOf" srcId="{6E49D230-A8F1-0843-A7CE-85A26CF6DC5C}" destId="{6F6D1CEA-C346-EB43-BA9D-0D90A9ED95F9}" srcOrd="4" destOrd="0" presId="urn:microsoft.com/office/officeart/2005/8/layout/list1"/>
    <dgm:cxn modelId="{3FCF0F1A-C428-9C4E-A825-F5AB49D8E423}" type="presParOf" srcId="{6F6D1CEA-C346-EB43-BA9D-0D90A9ED95F9}" destId="{2BBA236E-0AD0-9044-A256-24AD3557952F}" srcOrd="0" destOrd="0" presId="urn:microsoft.com/office/officeart/2005/8/layout/list1"/>
    <dgm:cxn modelId="{1C1B7FD5-20E5-774B-8435-E5EA585C25C7}" type="presParOf" srcId="{6F6D1CEA-C346-EB43-BA9D-0D90A9ED95F9}" destId="{3D95FCEE-3BBD-6A4A-A5CC-D3C07AA4E063}" srcOrd="1" destOrd="0" presId="urn:microsoft.com/office/officeart/2005/8/layout/list1"/>
    <dgm:cxn modelId="{7A0C82BA-685B-D14D-9576-8DEF8CA245C5}" type="presParOf" srcId="{6E49D230-A8F1-0843-A7CE-85A26CF6DC5C}" destId="{974482AE-29BB-4647-A473-9DBBF617D590}" srcOrd="5" destOrd="0" presId="urn:microsoft.com/office/officeart/2005/8/layout/list1"/>
    <dgm:cxn modelId="{07E13A61-6D54-164C-8103-D9C97ACEF05E}" type="presParOf" srcId="{6E49D230-A8F1-0843-A7CE-85A26CF6DC5C}" destId="{C14F246E-94A0-B54B-942B-9009A1E9BCB1}" srcOrd="6" destOrd="0" presId="urn:microsoft.com/office/officeart/2005/8/layout/list1"/>
    <dgm:cxn modelId="{5D5E2BE4-BBA2-7544-BBD9-0112CB955994}" type="presParOf" srcId="{6E49D230-A8F1-0843-A7CE-85A26CF6DC5C}" destId="{668BF995-41BC-1645-9380-1F1565539A67}" srcOrd="7" destOrd="0" presId="urn:microsoft.com/office/officeart/2005/8/layout/list1"/>
    <dgm:cxn modelId="{B7F20D44-9DED-4241-85A1-69F7D674F550}" type="presParOf" srcId="{6E49D230-A8F1-0843-A7CE-85A26CF6DC5C}" destId="{4AF9A635-6477-1A40-B54F-F1A0C34926CE}" srcOrd="8" destOrd="0" presId="urn:microsoft.com/office/officeart/2005/8/layout/list1"/>
    <dgm:cxn modelId="{766655F8-C077-0642-9E60-DE8904AB5A12}" type="presParOf" srcId="{4AF9A635-6477-1A40-B54F-F1A0C34926CE}" destId="{2F3F4779-9C84-3246-B646-4974A477255A}" srcOrd="0" destOrd="0" presId="urn:microsoft.com/office/officeart/2005/8/layout/list1"/>
    <dgm:cxn modelId="{BF2B5339-F344-B446-BF1B-2CB1536DF0A3}" type="presParOf" srcId="{4AF9A635-6477-1A40-B54F-F1A0C34926CE}" destId="{C761002C-50D2-3247-BE52-B8DAD9BA6BF2}" srcOrd="1" destOrd="0" presId="urn:microsoft.com/office/officeart/2005/8/layout/list1"/>
    <dgm:cxn modelId="{FF51A630-2DCB-B642-AAB3-CD6A62B4BB2A}" type="presParOf" srcId="{6E49D230-A8F1-0843-A7CE-85A26CF6DC5C}" destId="{D2B9A1F4-F960-C549-85C0-03C90DEE24A5}" srcOrd="9" destOrd="0" presId="urn:microsoft.com/office/officeart/2005/8/layout/list1"/>
    <dgm:cxn modelId="{E661B427-5A90-8141-B2BD-18B2F3A94DD4}" type="presParOf" srcId="{6E49D230-A8F1-0843-A7CE-85A26CF6DC5C}" destId="{613CF36C-560E-1C41-90EE-10C94B32B2B3}" srcOrd="10" destOrd="0" presId="urn:microsoft.com/office/officeart/2005/8/layout/list1"/>
    <dgm:cxn modelId="{0915A1F4-2C6E-8A48-A38E-88FF4F09D346}" type="presParOf" srcId="{6E49D230-A8F1-0843-A7CE-85A26CF6DC5C}" destId="{4BE75606-B9D6-9A4A-BA7B-2A6499037E39}" srcOrd="11" destOrd="0" presId="urn:microsoft.com/office/officeart/2005/8/layout/list1"/>
    <dgm:cxn modelId="{1FA2ECB1-D1C4-1647-90DD-5484274A42FF}" type="presParOf" srcId="{6E49D230-A8F1-0843-A7CE-85A26CF6DC5C}" destId="{7DCF7AD1-BFD0-4447-8E8B-AD6F8FF9DAE9}" srcOrd="12" destOrd="0" presId="urn:microsoft.com/office/officeart/2005/8/layout/list1"/>
    <dgm:cxn modelId="{D50E7D94-01EA-F247-94F4-5C2E8B55F93E}" type="presParOf" srcId="{7DCF7AD1-BFD0-4447-8E8B-AD6F8FF9DAE9}" destId="{0DCBF6C9-856D-F349-BA89-8679959A097A}" srcOrd="0" destOrd="0" presId="urn:microsoft.com/office/officeart/2005/8/layout/list1"/>
    <dgm:cxn modelId="{97A5A362-1F88-D84B-B6A4-8366256F1C63}" type="presParOf" srcId="{7DCF7AD1-BFD0-4447-8E8B-AD6F8FF9DAE9}" destId="{405D8D37-7F8C-CE45-99D2-4C201792264C}" srcOrd="1" destOrd="0" presId="urn:microsoft.com/office/officeart/2005/8/layout/list1"/>
    <dgm:cxn modelId="{58B41F0C-C11C-644B-9170-6BDEAAE9A333}" type="presParOf" srcId="{6E49D230-A8F1-0843-A7CE-85A26CF6DC5C}" destId="{0138B714-B396-5843-A5B3-7A79F1E69375}" srcOrd="13" destOrd="0" presId="urn:microsoft.com/office/officeart/2005/8/layout/list1"/>
    <dgm:cxn modelId="{1BF8B0F1-63B9-464D-A632-EB501120DC42}" type="presParOf" srcId="{6E49D230-A8F1-0843-A7CE-85A26CF6DC5C}" destId="{5B840E34-F036-3B40-96DB-568A7796603A}" srcOrd="14" destOrd="0" presId="urn:microsoft.com/office/officeart/2005/8/layout/list1"/>
    <dgm:cxn modelId="{A9E5B813-0690-874A-83A3-DFD4FF84E612}" type="presParOf" srcId="{6E49D230-A8F1-0843-A7CE-85A26CF6DC5C}" destId="{43DDC83F-A7B4-A54D-A2F2-7114FB55D2A7}" srcOrd="15" destOrd="0" presId="urn:microsoft.com/office/officeart/2005/8/layout/list1"/>
    <dgm:cxn modelId="{F3F51ECD-7B4F-6646-BECA-B756913938CA}" type="presParOf" srcId="{6E49D230-A8F1-0843-A7CE-85A26CF6DC5C}" destId="{43126315-C0D2-C141-BB67-D8F3D8BBE01C}" srcOrd="16" destOrd="0" presId="urn:microsoft.com/office/officeart/2005/8/layout/list1"/>
    <dgm:cxn modelId="{5CC5D366-304C-514B-9053-285E71E94F5B}" type="presParOf" srcId="{43126315-C0D2-C141-BB67-D8F3D8BBE01C}" destId="{09DD97D5-E450-8E43-9D40-DC6C45A2AEE1}" srcOrd="0" destOrd="0" presId="urn:microsoft.com/office/officeart/2005/8/layout/list1"/>
    <dgm:cxn modelId="{3051AA00-28F7-DE44-8237-A1B9F6DABD29}" type="presParOf" srcId="{43126315-C0D2-C141-BB67-D8F3D8BBE01C}" destId="{C19604D7-DDB8-6A48-AF2F-6E894E503023}" srcOrd="1" destOrd="0" presId="urn:microsoft.com/office/officeart/2005/8/layout/list1"/>
    <dgm:cxn modelId="{C93E0A9C-2652-2440-B407-719D4F4EF470}" type="presParOf" srcId="{6E49D230-A8F1-0843-A7CE-85A26CF6DC5C}" destId="{122BF92D-2C3A-F644-A744-677947FDE023}" srcOrd="17" destOrd="0" presId="urn:microsoft.com/office/officeart/2005/8/layout/list1"/>
    <dgm:cxn modelId="{62B9CBFA-5A4C-604B-BD18-6D17F2C2418E}" type="presParOf" srcId="{6E49D230-A8F1-0843-A7CE-85A26CF6DC5C}" destId="{6CF447BA-073F-CE45-BB87-9041C782DDE4}" srcOrd="18" destOrd="0" presId="urn:microsoft.com/office/officeart/2005/8/layout/list1"/>
    <dgm:cxn modelId="{97B030DE-408B-6B4D-A140-218301F45E0B}" type="presParOf" srcId="{6E49D230-A8F1-0843-A7CE-85A26CF6DC5C}" destId="{8F823A6B-25FE-C34D-A2CB-C5BD5518EA9E}" srcOrd="19" destOrd="0" presId="urn:microsoft.com/office/officeart/2005/8/layout/list1"/>
    <dgm:cxn modelId="{4BE29875-A4A3-E94E-84D0-4AB408C7E456}" type="presParOf" srcId="{6E49D230-A8F1-0843-A7CE-85A26CF6DC5C}" destId="{858F7A6A-DAE0-FF4F-92F2-CC3531FBD7E2}" srcOrd="20" destOrd="0" presId="urn:microsoft.com/office/officeart/2005/8/layout/list1"/>
    <dgm:cxn modelId="{7C209070-DEA7-0440-A1D9-36A569E32962}" type="presParOf" srcId="{858F7A6A-DAE0-FF4F-92F2-CC3531FBD7E2}" destId="{7C2DF6D8-4FA4-264E-88DA-EB910ABBD66B}" srcOrd="0" destOrd="0" presId="urn:microsoft.com/office/officeart/2005/8/layout/list1"/>
    <dgm:cxn modelId="{C32C1E02-3B83-924F-87E1-5D269246CF8C}" type="presParOf" srcId="{858F7A6A-DAE0-FF4F-92F2-CC3531FBD7E2}" destId="{B8BFC17C-DAE4-8543-A8FF-F31D02B31D84}" srcOrd="1" destOrd="0" presId="urn:microsoft.com/office/officeart/2005/8/layout/list1"/>
    <dgm:cxn modelId="{54FADED6-BC3D-034E-B3F2-F49361F59B85}" type="presParOf" srcId="{6E49D230-A8F1-0843-A7CE-85A26CF6DC5C}" destId="{6A33D4FA-165E-0F4B-9A20-B27D64830B02}" srcOrd="21" destOrd="0" presId="urn:microsoft.com/office/officeart/2005/8/layout/list1"/>
    <dgm:cxn modelId="{D3F9303D-B7C7-2442-AE85-54B7988C3AD0}" type="presParOf" srcId="{6E49D230-A8F1-0843-A7CE-85A26CF6DC5C}" destId="{6E781BF7-D439-774D-921F-D35770981192}" srcOrd="22" destOrd="0" presId="urn:microsoft.com/office/officeart/2005/8/layout/list1"/>
    <dgm:cxn modelId="{742F6565-770D-FB4F-9390-15AADB62FFEE}" type="presParOf" srcId="{6E49D230-A8F1-0843-A7CE-85A26CF6DC5C}" destId="{10279434-BBE7-3749-94EF-95B6AECD1C5D}" srcOrd="23" destOrd="0" presId="urn:microsoft.com/office/officeart/2005/8/layout/list1"/>
    <dgm:cxn modelId="{68F85A77-AEBC-EA43-8A7B-51DAB2AE63C7}" type="presParOf" srcId="{6E49D230-A8F1-0843-A7CE-85A26CF6DC5C}" destId="{AE73D690-1AFB-6342-8DA0-48FB4A07619C}" srcOrd="24" destOrd="0" presId="urn:microsoft.com/office/officeart/2005/8/layout/list1"/>
    <dgm:cxn modelId="{82905411-C0E5-534E-960C-F5960208324A}" type="presParOf" srcId="{AE73D690-1AFB-6342-8DA0-48FB4A07619C}" destId="{4F7FF38E-CE28-1046-A76B-71E0DFB1D237}" srcOrd="0" destOrd="0" presId="urn:microsoft.com/office/officeart/2005/8/layout/list1"/>
    <dgm:cxn modelId="{9817CE1D-2CC9-B443-8F75-F6FA75898E94}" type="presParOf" srcId="{AE73D690-1AFB-6342-8DA0-48FB4A07619C}" destId="{5E4C82E0-498B-1040-9DE9-AFA461D83B7F}" srcOrd="1" destOrd="0" presId="urn:microsoft.com/office/officeart/2005/8/layout/list1"/>
    <dgm:cxn modelId="{F5AD3CC9-4EBC-CC45-B9B3-3B05F46BE704}" type="presParOf" srcId="{6E49D230-A8F1-0843-A7CE-85A26CF6DC5C}" destId="{64525B20-718B-A542-B48C-A06CE3EA30E4}" srcOrd="25" destOrd="0" presId="urn:microsoft.com/office/officeart/2005/8/layout/list1"/>
    <dgm:cxn modelId="{42B158EA-69F8-3747-B7D6-98CDBEEEE30A}" type="presParOf" srcId="{6E49D230-A8F1-0843-A7CE-85A26CF6DC5C}" destId="{38E2D046-044D-1940-B6C0-E8B3E5BF8F2D}" srcOrd="26" destOrd="0" presId="urn:microsoft.com/office/officeart/2005/8/layout/list1"/>
    <dgm:cxn modelId="{FB4ECEE7-855C-0F4F-B30D-DF99E59AC207}" type="presParOf" srcId="{6E49D230-A8F1-0843-A7CE-85A26CF6DC5C}" destId="{C14ECF4B-C60B-4743-A9F5-69DD179035E6}" srcOrd="27" destOrd="0" presId="urn:microsoft.com/office/officeart/2005/8/layout/list1"/>
    <dgm:cxn modelId="{11F50C88-CBAF-5E4B-979F-F631EB0C0F8B}" type="presParOf" srcId="{6E49D230-A8F1-0843-A7CE-85A26CF6DC5C}" destId="{F450D178-FD6A-5E49-9299-9F7FCDFA7CE5}" srcOrd="28" destOrd="0" presId="urn:microsoft.com/office/officeart/2005/8/layout/list1"/>
    <dgm:cxn modelId="{595F8F37-212E-E044-A325-AE7FC05A676D}" type="presParOf" srcId="{F450D178-FD6A-5E49-9299-9F7FCDFA7CE5}" destId="{10A81259-ADF5-A540-9F91-5ECB92C43AA7}" srcOrd="0" destOrd="0" presId="urn:microsoft.com/office/officeart/2005/8/layout/list1"/>
    <dgm:cxn modelId="{D4F8DF37-F8EA-FB4D-A53D-E946BA170E77}" type="presParOf" srcId="{F450D178-FD6A-5E49-9299-9F7FCDFA7CE5}" destId="{F6C45FCA-3F4B-1C4D-BD57-694B70146CBB}" srcOrd="1" destOrd="0" presId="urn:microsoft.com/office/officeart/2005/8/layout/list1"/>
    <dgm:cxn modelId="{E1AA4AB6-B65A-9D47-8633-214426E41D48}" type="presParOf" srcId="{6E49D230-A8F1-0843-A7CE-85A26CF6DC5C}" destId="{EDA79BD0-7A16-F540-A86B-A2E3059C9553}" srcOrd="29" destOrd="0" presId="urn:microsoft.com/office/officeart/2005/8/layout/list1"/>
    <dgm:cxn modelId="{BE80A706-1735-E441-BF05-8CA4EA6AD0F1}" type="presParOf" srcId="{6E49D230-A8F1-0843-A7CE-85A26CF6DC5C}" destId="{EBC6DBD9-625D-624B-946E-7CC3970560E7}" srcOrd="3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61E4E22-2391-8448-ADE2-DB68E67108DE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C881DFAF-40CC-DF4B-B3A2-D18E883615C6}">
      <dgm:prSet phldrT="[Texte]"/>
      <dgm:spPr/>
      <dgm:t>
        <a:bodyPr/>
        <a:lstStyle/>
        <a:p>
          <a:r>
            <a:rPr lang="fr-FR" dirty="0"/>
            <a:t>Supprimer un élément</a:t>
          </a:r>
        </a:p>
      </dgm:t>
    </dgm:pt>
    <dgm:pt modelId="{1AC008CB-B89A-3C44-95EF-829AC4CE9B75}" type="parTrans" cxnId="{0A828566-27A6-9047-AA03-FB2F091DEA61}">
      <dgm:prSet/>
      <dgm:spPr/>
      <dgm:t>
        <a:bodyPr/>
        <a:lstStyle/>
        <a:p>
          <a:endParaRPr lang="fr-FR"/>
        </a:p>
      </dgm:t>
    </dgm:pt>
    <dgm:pt modelId="{EC68BAA9-4DB3-5B46-8C8A-F4509BBFF7B0}" type="sibTrans" cxnId="{0A828566-27A6-9047-AA03-FB2F091DEA61}">
      <dgm:prSet/>
      <dgm:spPr/>
      <dgm:t>
        <a:bodyPr/>
        <a:lstStyle/>
        <a:p>
          <a:endParaRPr lang="fr-FR"/>
        </a:p>
      </dgm:t>
    </dgm:pt>
    <dgm:pt modelId="{AB41CA16-3895-3148-868E-FAA9ECDE16DC}">
      <dgm:prSet phldrT="[Texte]"/>
      <dgm:spPr/>
      <dgm:t>
        <a:bodyPr/>
        <a:lstStyle/>
        <a:p>
          <a:r>
            <a:rPr lang="fr-FR" dirty="0"/>
            <a:t>Modifier l'aspect d'un élément</a:t>
          </a:r>
        </a:p>
      </dgm:t>
    </dgm:pt>
    <dgm:pt modelId="{EDC0C1C4-4387-7B45-A704-D744F5E2CEE8}" type="parTrans" cxnId="{C1D68103-60C1-2048-8E0D-C47889C345D5}">
      <dgm:prSet/>
      <dgm:spPr/>
      <dgm:t>
        <a:bodyPr/>
        <a:lstStyle/>
        <a:p>
          <a:endParaRPr lang="fr-FR"/>
        </a:p>
      </dgm:t>
    </dgm:pt>
    <dgm:pt modelId="{92940FC1-EA10-4F43-AA9F-83C4B5DCB26F}" type="sibTrans" cxnId="{C1D68103-60C1-2048-8E0D-C47889C345D5}">
      <dgm:prSet/>
      <dgm:spPr/>
      <dgm:t>
        <a:bodyPr/>
        <a:lstStyle/>
        <a:p>
          <a:endParaRPr lang="fr-FR"/>
        </a:p>
      </dgm:t>
    </dgm:pt>
    <dgm:pt modelId="{F369420C-15F1-B149-8E43-9FD76F6B0FBF}">
      <dgm:prSet phldrT="[Texte]"/>
      <dgm:spPr/>
      <dgm:t>
        <a:bodyPr/>
        <a:lstStyle/>
        <a:p>
          <a:r>
            <a:rPr lang="fr-FR" dirty="0"/>
            <a:t>Ajouter un élément au graphe</a:t>
          </a:r>
        </a:p>
      </dgm:t>
    </dgm:pt>
    <dgm:pt modelId="{BE9B3E77-CDE5-E345-80C7-2CA2B342F148}" type="parTrans" cxnId="{D7BF4D8C-4B38-7D42-B1C5-43E1AE935FB8}">
      <dgm:prSet/>
      <dgm:spPr/>
      <dgm:t>
        <a:bodyPr/>
        <a:lstStyle/>
        <a:p>
          <a:endParaRPr lang="fr-FR"/>
        </a:p>
      </dgm:t>
    </dgm:pt>
    <dgm:pt modelId="{C281DE4E-1CD5-2F4F-8863-8F489ED23EE4}" type="sibTrans" cxnId="{D7BF4D8C-4B38-7D42-B1C5-43E1AE935FB8}">
      <dgm:prSet/>
      <dgm:spPr/>
      <dgm:t>
        <a:bodyPr/>
        <a:lstStyle/>
        <a:p>
          <a:endParaRPr lang="fr-FR"/>
        </a:p>
      </dgm:t>
    </dgm:pt>
    <dgm:pt modelId="{1BB1E4C1-C6C0-6341-A943-EDE56A38726C}">
      <dgm:prSet phldrT="[Texte]"/>
      <dgm:spPr/>
      <dgm:t>
        <a:bodyPr/>
        <a:lstStyle/>
        <a:p>
          <a:r>
            <a:rPr lang="fr-FR" dirty="0"/>
            <a:t>Modifier les paramètres d'un élément du graphe</a:t>
          </a:r>
        </a:p>
      </dgm:t>
    </dgm:pt>
    <dgm:pt modelId="{D984926D-747B-2847-87FD-442EBA3E3E01}" type="parTrans" cxnId="{95313F90-CD3A-C54E-A7C3-D89EE8860317}">
      <dgm:prSet/>
      <dgm:spPr/>
      <dgm:t>
        <a:bodyPr/>
        <a:lstStyle/>
        <a:p>
          <a:endParaRPr lang="fr-FR"/>
        </a:p>
      </dgm:t>
    </dgm:pt>
    <dgm:pt modelId="{D68001E7-CEED-2843-9CC2-7600B9B4FBF6}" type="sibTrans" cxnId="{95313F90-CD3A-C54E-A7C3-D89EE8860317}">
      <dgm:prSet/>
      <dgm:spPr/>
      <dgm:t>
        <a:bodyPr/>
        <a:lstStyle/>
        <a:p>
          <a:endParaRPr lang="fr-FR"/>
        </a:p>
      </dgm:t>
    </dgm:pt>
    <dgm:pt modelId="{58E832C8-00A2-6841-A727-EEAB3526EF9A}">
      <dgm:prSet phldrT="[Texte]"/>
      <dgm:spPr/>
      <dgm:t>
        <a:bodyPr/>
        <a:lstStyle/>
        <a:p>
          <a:r>
            <a:rPr lang="fr-FR" dirty="0"/>
            <a:t>Déplacer un élément</a:t>
          </a:r>
        </a:p>
      </dgm:t>
    </dgm:pt>
    <dgm:pt modelId="{1CFD33C8-F027-674B-911D-F28697BE2CF2}" type="parTrans" cxnId="{AB8F820D-C2AB-BE4C-BEF0-F0166B5CF1AF}">
      <dgm:prSet/>
      <dgm:spPr/>
      <dgm:t>
        <a:bodyPr/>
        <a:lstStyle/>
        <a:p>
          <a:endParaRPr lang="fr-FR"/>
        </a:p>
      </dgm:t>
    </dgm:pt>
    <dgm:pt modelId="{E657C02C-944C-C149-BE48-24163E068A0D}" type="sibTrans" cxnId="{AB8F820D-C2AB-BE4C-BEF0-F0166B5CF1AF}">
      <dgm:prSet/>
      <dgm:spPr/>
      <dgm:t>
        <a:bodyPr/>
        <a:lstStyle/>
        <a:p>
          <a:endParaRPr lang="fr-FR"/>
        </a:p>
      </dgm:t>
    </dgm:pt>
    <dgm:pt modelId="{6303B138-0905-A946-82E9-68C4B813D9D7}" type="pres">
      <dgm:prSet presAssocID="{461E4E22-2391-8448-ADE2-DB68E67108DE}" presName="diagram" presStyleCnt="0">
        <dgm:presLayoutVars>
          <dgm:dir/>
          <dgm:resizeHandles val="exact"/>
        </dgm:presLayoutVars>
      </dgm:prSet>
      <dgm:spPr/>
    </dgm:pt>
    <dgm:pt modelId="{EF7CF5B8-2387-2441-A469-816EF6D472BC}" type="pres">
      <dgm:prSet presAssocID="{C881DFAF-40CC-DF4B-B3A2-D18E883615C6}" presName="node" presStyleLbl="node1" presStyleIdx="0" presStyleCnt="5">
        <dgm:presLayoutVars>
          <dgm:bulletEnabled val="1"/>
        </dgm:presLayoutVars>
      </dgm:prSet>
      <dgm:spPr/>
    </dgm:pt>
    <dgm:pt modelId="{872EAE8E-BFF6-6246-A458-D4170F26B6CD}" type="pres">
      <dgm:prSet presAssocID="{EC68BAA9-4DB3-5B46-8C8A-F4509BBFF7B0}" presName="sibTrans" presStyleCnt="0"/>
      <dgm:spPr/>
    </dgm:pt>
    <dgm:pt modelId="{3164C529-A20D-5B4D-B884-100BDF73C294}" type="pres">
      <dgm:prSet presAssocID="{AB41CA16-3895-3148-868E-FAA9ECDE16DC}" presName="node" presStyleLbl="node1" presStyleIdx="1" presStyleCnt="5">
        <dgm:presLayoutVars>
          <dgm:bulletEnabled val="1"/>
        </dgm:presLayoutVars>
      </dgm:prSet>
      <dgm:spPr/>
    </dgm:pt>
    <dgm:pt modelId="{410DC2E7-B1E8-C74E-927A-8D00A2F343EC}" type="pres">
      <dgm:prSet presAssocID="{92940FC1-EA10-4F43-AA9F-83C4B5DCB26F}" presName="sibTrans" presStyleCnt="0"/>
      <dgm:spPr/>
    </dgm:pt>
    <dgm:pt modelId="{76AD48CA-5876-C547-841E-887C28A2047B}" type="pres">
      <dgm:prSet presAssocID="{F369420C-15F1-B149-8E43-9FD76F6B0FBF}" presName="node" presStyleLbl="node1" presStyleIdx="2" presStyleCnt="5">
        <dgm:presLayoutVars>
          <dgm:bulletEnabled val="1"/>
        </dgm:presLayoutVars>
      </dgm:prSet>
      <dgm:spPr/>
    </dgm:pt>
    <dgm:pt modelId="{8C6AA8F6-5ABB-8E4C-BD20-EAB2D7C11B82}" type="pres">
      <dgm:prSet presAssocID="{C281DE4E-1CD5-2F4F-8863-8F489ED23EE4}" presName="sibTrans" presStyleCnt="0"/>
      <dgm:spPr/>
    </dgm:pt>
    <dgm:pt modelId="{741A1D32-E747-124C-B9EF-B79B3B13FF87}" type="pres">
      <dgm:prSet presAssocID="{1BB1E4C1-C6C0-6341-A943-EDE56A38726C}" presName="node" presStyleLbl="node1" presStyleIdx="3" presStyleCnt="5">
        <dgm:presLayoutVars>
          <dgm:bulletEnabled val="1"/>
        </dgm:presLayoutVars>
      </dgm:prSet>
      <dgm:spPr/>
    </dgm:pt>
    <dgm:pt modelId="{DAED6EEC-582E-B84B-B1B4-D3168A94DAAE}" type="pres">
      <dgm:prSet presAssocID="{D68001E7-CEED-2843-9CC2-7600B9B4FBF6}" presName="sibTrans" presStyleCnt="0"/>
      <dgm:spPr/>
    </dgm:pt>
    <dgm:pt modelId="{BCD38047-87AB-3A4C-8469-0287A48FECE8}" type="pres">
      <dgm:prSet presAssocID="{58E832C8-00A2-6841-A727-EEAB3526EF9A}" presName="node" presStyleLbl="node1" presStyleIdx="4" presStyleCnt="5">
        <dgm:presLayoutVars>
          <dgm:bulletEnabled val="1"/>
        </dgm:presLayoutVars>
      </dgm:prSet>
      <dgm:spPr/>
    </dgm:pt>
  </dgm:ptLst>
  <dgm:cxnLst>
    <dgm:cxn modelId="{C1D68103-60C1-2048-8E0D-C47889C345D5}" srcId="{461E4E22-2391-8448-ADE2-DB68E67108DE}" destId="{AB41CA16-3895-3148-868E-FAA9ECDE16DC}" srcOrd="1" destOrd="0" parTransId="{EDC0C1C4-4387-7B45-A704-D744F5E2CEE8}" sibTransId="{92940FC1-EA10-4F43-AA9F-83C4B5DCB26F}"/>
    <dgm:cxn modelId="{66E9E903-E567-544A-AF08-F64D7F1AE755}" type="presOf" srcId="{58E832C8-00A2-6841-A727-EEAB3526EF9A}" destId="{BCD38047-87AB-3A4C-8469-0287A48FECE8}" srcOrd="0" destOrd="0" presId="urn:microsoft.com/office/officeart/2005/8/layout/default"/>
    <dgm:cxn modelId="{AB8F820D-C2AB-BE4C-BEF0-F0166B5CF1AF}" srcId="{461E4E22-2391-8448-ADE2-DB68E67108DE}" destId="{58E832C8-00A2-6841-A727-EEAB3526EF9A}" srcOrd="4" destOrd="0" parTransId="{1CFD33C8-F027-674B-911D-F28697BE2CF2}" sibTransId="{E657C02C-944C-C149-BE48-24163E068A0D}"/>
    <dgm:cxn modelId="{E3AA582A-8192-2F4C-8167-D379AF94F1CC}" type="presOf" srcId="{C881DFAF-40CC-DF4B-B3A2-D18E883615C6}" destId="{EF7CF5B8-2387-2441-A469-816EF6D472BC}" srcOrd="0" destOrd="0" presId="urn:microsoft.com/office/officeart/2005/8/layout/default"/>
    <dgm:cxn modelId="{0A828566-27A6-9047-AA03-FB2F091DEA61}" srcId="{461E4E22-2391-8448-ADE2-DB68E67108DE}" destId="{C881DFAF-40CC-DF4B-B3A2-D18E883615C6}" srcOrd="0" destOrd="0" parTransId="{1AC008CB-B89A-3C44-95EF-829AC4CE9B75}" sibTransId="{EC68BAA9-4DB3-5B46-8C8A-F4509BBFF7B0}"/>
    <dgm:cxn modelId="{D7BF4D8C-4B38-7D42-B1C5-43E1AE935FB8}" srcId="{461E4E22-2391-8448-ADE2-DB68E67108DE}" destId="{F369420C-15F1-B149-8E43-9FD76F6B0FBF}" srcOrd="2" destOrd="0" parTransId="{BE9B3E77-CDE5-E345-80C7-2CA2B342F148}" sibTransId="{C281DE4E-1CD5-2F4F-8863-8F489ED23EE4}"/>
    <dgm:cxn modelId="{95313F90-CD3A-C54E-A7C3-D89EE8860317}" srcId="{461E4E22-2391-8448-ADE2-DB68E67108DE}" destId="{1BB1E4C1-C6C0-6341-A943-EDE56A38726C}" srcOrd="3" destOrd="0" parTransId="{D984926D-747B-2847-87FD-442EBA3E3E01}" sibTransId="{D68001E7-CEED-2843-9CC2-7600B9B4FBF6}"/>
    <dgm:cxn modelId="{62150DC4-56A6-9445-9891-653390F8EFB6}" type="presOf" srcId="{F369420C-15F1-B149-8E43-9FD76F6B0FBF}" destId="{76AD48CA-5876-C547-841E-887C28A2047B}" srcOrd="0" destOrd="0" presId="urn:microsoft.com/office/officeart/2005/8/layout/default"/>
    <dgm:cxn modelId="{D11EA6E2-A486-0147-967B-3CEDA05FAAA5}" type="presOf" srcId="{AB41CA16-3895-3148-868E-FAA9ECDE16DC}" destId="{3164C529-A20D-5B4D-B884-100BDF73C294}" srcOrd="0" destOrd="0" presId="urn:microsoft.com/office/officeart/2005/8/layout/default"/>
    <dgm:cxn modelId="{9F428EEE-D96E-1D45-B844-4EDF57420FBD}" type="presOf" srcId="{1BB1E4C1-C6C0-6341-A943-EDE56A38726C}" destId="{741A1D32-E747-124C-B9EF-B79B3B13FF87}" srcOrd="0" destOrd="0" presId="urn:microsoft.com/office/officeart/2005/8/layout/default"/>
    <dgm:cxn modelId="{82E8C4FB-F637-6642-B5DE-86E365269263}" type="presOf" srcId="{461E4E22-2391-8448-ADE2-DB68E67108DE}" destId="{6303B138-0905-A946-82E9-68C4B813D9D7}" srcOrd="0" destOrd="0" presId="urn:microsoft.com/office/officeart/2005/8/layout/default"/>
    <dgm:cxn modelId="{3E7A09EF-5B84-294C-AC9D-F62FF50F5EB7}" type="presParOf" srcId="{6303B138-0905-A946-82E9-68C4B813D9D7}" destId="{EF7CF5B8-2387-2441-A469-816EF6D472BC}" srcOrd="0" destOrd="0" presId="urn:microsoft.com/office/officeart/2005/8/layout/default"/>
    <dgm:cxn modelId="{B4F93944-DD27-4744-BF9A-ABCAB96E2548}" type="presParOf" srcId="{6303B138-0905-A946-82E9-68C4B813D9D7}" destId="{872EAE8E-BFF6-6246-A458-D4170F26B6CD}" srcOrd="1" destOrd="0" presId="urn:microsoft.com/office/officeart/2005/8/layout/default"/>
    <dgm:cxn modelId="{1AB8049C-2D84-0544-BBC1-AA3BD0EBBA99}" type="presParOf" srcId="{6303B138-0905-A946-82E9-68C4B813D9D7}" destId="{3164C529-A20D-5B4D-B884-100BDF73C294}" srcOrd="2" destOrd="0" presId="urn:microsoft.com/office/officeart/2005/8/layout/default"/>
    <dgm:cxn modelId="{63AC8C75-21FF-C14A-81BF-B7C55B8F9A4B}" type="presParOf" srcId="{6303B138-0905-A946-82E9-68C4B813D9D7}" destId="{410DC2E7-B1E8-C74E-927A-8D00A2F343EC}" srcOrd="3" destOrd="0" presId="urn:microsoft.com/office/officeart/2005/8/layout/default"/>
    <dgm:cxn modelId="{A917952B-3F14-7D48-A622-6CE8EC3845D6}" type="presParOf" srcId="{6303B138-0905-A946-82E9-68C4B813D9D7}" destId="{76AD48CA-5876-C547-841E-887C28A2047B}" srcOrd="4" destOrd="0" presId="urn:microsoft.com/office/officeart/2005/8/layout/default"/>
    <dgm:cxn modelId="{45A883BE-2DC1-0D4B-B5CB-6823E9DB35E5}" type="presParOf" srcId="{6303B138-0905-A946-82E9-68C4B813D9D7}" destId="{8C6AA8F6-5ABB-8E4C-BD20-EAB2D7C11B82}" srcOrd="5" destOrd="0" presId="urn:microsoft.com/office/officeart/2005/8/layout/default"/>
    <dgm:cxn modelId="{3DB0E5AF-B2D1-E844-B11D-C0D15F8DAD39}" type="presParOf" srcId="{6303B138-0905-A946-82E9-68C4B813D9D7}" destId="{741A1D32-E747-124C-B9EF-B79B3B13FF87}" srcOrd="6" destOrd="0" presId="urn:microsoft.com/office/officeart/2005/8/layout/default"/>
    <dgm:cxn modelId="{9BB85406-CBDA-934B-8C47-1C15B793BAD2}" type="presParOf" srcId="{6303B138-0905-A946-82E9-68C4B813D9D7}" destId="{DAED6EEC-582E-B84B-B1B4-D3168A94DAAE}" srcOrd="7" destOrd="0" presId="urn:microsoft.com/office/officeart/2005/8/layout/default"/>
    <dgm:cxn modelId="{366AF3E6-78B0-334D-AA23-EBBEE4A072DD}" type="presParOf" srcId="{6303B138-0905-A946-82E9-68C4B813D9D7}" destId="{BCD38047-87AB-3A4C-8469-0287A48FECE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017720-8F46-8842-933B-FCECFAED1A39}">
      <dsp:nvSpPr>
        <dsp:cNvPr id="0" name=""/>
        <dsp:cNvSpPr/>
      </dsp:nvSpPr>
      <dsp:spPr>
        <a:xfrm>
          <a:off x="0" y="362492"/>
          <a:ext cx="4604273" cy="425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208280" rIns="357343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Permet d'ajouter un Sommet s dans le graphe</a:t>
          </a:r>
        </a:p>
      </dsp:txBody>
      <dsp:txXfrm>
        <a:off x="0" y="362492"/>
        <a:ext cx="4604273" cy="425250"/>
      </dsp:txXfrm>
    </dsp:sp>
    <dsp:sp modelId="{4FD9CE45-7392-F54F-9E6F-1BD243A5BBEC}">
      <dsp:nvSpPr>
        <dsp:cNvPr id="0" name=""/>
        <dsp:cNvSpPr/>
      </dsp:nvSpPr>
      <dsp:spPr>
        <a:xfrm>
          <a:off x="230213" y="214892"/>
          <a:ext cx="3222991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addSommet</a:t>
          </a:r>
          <a:r>
            <a:rPr lang="fr-FR" sz="1000" kern="1200" dirty="0"/>
            <a:t>(Sommet s)</a:t>
          </a:r>
        </a:p>
      </dsp:txBody>
      <dsp:txXfrm>
        <a:off x="244623" y="229302"/>
        <a:ext cx="3194171" cy="266379"/>
      </dsp:txXfrm>
    </dsp:sp>
    <dsp:sp modelId="{0D7B0AD3-F2B7-AF42-9B6F-48694D2370FD}">
      <dsp:nvSpPr>
        <dsp:cNvPr id="0" name=""/>
        <dsp:cNvSpPr/>
      </dsp:nvSpPr>
      <dsp:spPr>
        <a:xfrm>
          <a:off x="0" y="989342"/>
          <a:ext cx="4604273" cy="425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208280" rIns="357343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Permet de récupérer un sommet du graphe</a:t>
          </a:r>
        </a:p>
      </dsp:txBody>
      <dsp:txXfrm>
        <a:off x="0" y="989342"/>
        <a:ext cx="4604273" cy="425250"/>
      </dsp:txXfrm>
    </dsp:sp>
    <dsp:sp modelId="{661C9B6D-826F-D444-A20D-A476F3399B65}">
      <dsp:nvSpPr>
        <dsp:cNvPr id="0" name=""/>
        <dsp:cNvSpPr/>
      </dsp:nvSpPr>
      <dsp:spPr>
        <a:xfrm>
          <a:off x="230213" y="841742"/>
          <a:ext cx="3222991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getSommet</a:t>
          </a:r>
          <a:r>
            <a:rPr lang="fr-FR" sz="1000" kern="1200" dirty="0"/>
            <a:t>(Sommet s)</a:t>
          </a:r>
        </a:p>
      </dsp:txBody>
      <dsp:txXfrm>
        <a:off x="244623" y="856152"/>
        <a:ext cx="3194171" cy="266379"/>
      </dsp:txXfrm>
    </dsp:sp>
    <dsp:sp modelId="{A51BB38B-12DC-5442-B63F-48734D1682CD}">
      <dsp:nvSpPr>
        <dsp:cNvPr id="0" name=""/>
        <dsp:cNvSpPr/>
      </dsp:nvSpPr>
      <dsp:spPr>
        <a:xfrm>
          <a:off x="0" y="1616192"/>
          <a:ext cx="4604273" cy="425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208280" rIns="357343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Renvoie vrai si le sommet est dans le graphe sinon faux</a:t>
          </a:r>
        </a:p>
      </dsp:txBody>
      <dsp:txXfrm>
        <a:off x="0" y="1616192"/>
        <a:ext cx="4604273" cy="425250"/>
      </dsp:txXfrm>
    </dsp:sp>
    <dsp:sp modelId="{513720F0-369A-EB48-B3F2-BE573C312E18}">
      <dsp:nvSpPr>
        <dsp:cNvPr id="0" name=""/>
        <dsp:cNvSpPr/>
      </dsp:nvSpPr>
      <dsp:spPr>
        <a:xfrm>
          <a:off x="230213" y="1468592"/>
          <a:ext cx="3222991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isSommetInList</a:t>
          </a:r>
          <a:r>
            <a:rPr lang="fr-FR" sz="1000" kern="1200" dirty="0"/>
            <a:t>(Sommet s)</a:t>
          </a:r>
        </a:p>
      </dsp:txBody>
      <dsp:txXfrm>
        <a:off x="244623" y="1483002"/>
        <a:ext cx="3194171" cy="266379"/>
      </dsp:txXfrm>
    </dsp:sp>
    <dsp:sp modelId="{0CFA7512-D684-5E48-8976-E7DD07AF9E33}">
      <dsp:nvSpPr>
        <dsp:cNvPr id="0" name=""/>
        <dsp:cNvSpPr/>
      </dsp:nvSpPr>
      <dsp:spPr>
        <a:xfrm>
          <a:off x="0" y="2243042"/>
          <a:ext cx="4604273" cy="567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208280" rIns="357343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Renvoie vrai si la chaine passée en paramètre n’est pas déjà égal au nom d’un sommet existant.</a:t>
          </a:r>
        </a:p>
      </dsp:txBody>
      <dsp:txXfrm>
        <a:off x="0" y="2243042"/>
        <a:ext cx="4604273" cy="567000"/>
      </dsp:txXfrm>
    </dsp:sp>
    <dsp:sp modelId="{4B7259CA-3D2C-614B-BBCD-6AC885F05E01}">
      <dsp:nvSpPr>
        <dsp:cNvPr id="0" name=""/>
        <dsp:cNvSpPr/>
      </dsp:nvSpPr>
      <dsp:spPr>
        <a:xfrm>
          <a:off x="230213" y="2095442"/>
          <a:ext cx="3222991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isAvailableName</a:t>
          </a:r>
          <a:r>
            <a:rPr lang="fr-FR" sz="1000" kern="1200" dirty="0"/>
            <a:t>(String n)</a:t>
          </a:r>
        </a:p>
      </dsp:txBody>
      <dsp:txXfrm>
        <a:off x="244623" y="2109852"/>
        <a:ext cx="3194171" cy="266379"/>
      </dsp:txXfrm>
    </dsp:sp>
    <dsp:sp modelId="{24447330-1364-AC4F-8FF8-3C2736DE2B2E}">
      <dsp:nvSpPr>
        <dsp:cNvPr id="0" name=""/>
        <dsp:cNvSpPr/>
      </dsp:nvSpPr>
      <dsp:spPr>
        <a:xfrm>
          <a:off x="0" y="3011642"/>
          <a:ext cx="4604273" cy="425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208280" rIns="357343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Permet de supprimer un sommet dans un graphe</a:t>
          </a:r>
        </a:p>
      </dsp:txBody>
      <dsp:txXfrm>
        <a:off x="0" y="3011642"/>
        <a:ext cx="4604273" cy="425250"/>
      </dsp:txXfrm>
    </dsp:sp>
    <dsp:sp modelId="{20E5A954-8E79-E948-9DF6-8AF59FDAC0AA}">
      <dsp:nvSpPr>
        <dsp:cNvPr id="0" name=""/>
        <dsp:cNvSpPr/>
      </dsp:nvSpPr>
      <dsp:spPr>
        <a:xfrm>
          <a:off x="230213" y="2864042"/>
          <a:ext cx="3222991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delSommet</a:t>
          </a:r>
          <a:r>
            <a:rPr lang="fr-FR" sz="1000" kern="1200" dirty="0"/>
            <a:t>(Sommet s)</a:t>
          </a:r>
        </a:p>
      </dsp:txBody>
      <dsp:txXfrm>
        <a:off x="244623" y="2878452"/>
        <a:ext cx="3194171" cy="266379"/>
      </dsp:txXfrm>
    </dsp:sp>
    <dsp:sp modelId="{3DDC715E-0C6B-AF45-8DA3-1E609FF6540D}">
      <dsp:nvSpPr>
        <dsp:cNvPr id="0" name=""/>
        <dsp:cNvSpPr/>
      </dsp:nvSpPr>
      <dsp:spPr>
        <a:xfrm>
          <a:off x="0" y="3638493"/>
          <a:ext cx="4604273" cy="425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208280" rIns="357343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Permet d’ajouter un arc dans un graphe</a:t>
          </a:r>
        </a:p>
      </dsp:txBody>
      <dsp:txXfrm>
        <a:off x="0" y="3638493"/>
        <a:ext cx="4604273" cy="425250"/>
      </dsp:txXfrm>
    </dsp:sp>
    <dsp:sp modelId="{526A65FF-7AFF-EE43-8385-5A20039385AB}">
      <dsp:nvSpPr>
        <dsp:cNvPr id="0" name=""/>
        <dsp:cNvSpPr/>
      </dsp:nvSpPr>
      <dsp:spPr>
        <a:xfrm>
          <a:off x="230213" y="3490892"/>
          <a:ext cx="3222991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addArc</a:t>
          </a:r>
          <a:r>
            <a:rPr lang="fr-FR" sz="1000" kern="1200" dirty="0"/>
            <a:t>(Sommet a, Sommet b)</a:t>
          </a:r>
        </a:p>
      </dsp:txBody>
      <dsp:txXfrm>
        <a:off x="244623" y="3505302"/>
        <a:ext cx="3194171" cy="266379"/>
      </dsp:txXfrm>
    </dsp:sp>
    <dsp:sp modelId="{AE467585-1186-C34B-8403-B3220F0508D1}">
      <dsp:nvSpPr>
        <dsp:cNvPr id="0" name=""/>
        <dsp:cNvSpPr/>
      </dsp:nvSpPr>
      <dsp:spPr>
        <a:xfrm>
          <a:off x="0" y="4265343"/>
          <a:ext cx="4604273" cy="425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208280" rIns="357343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000" kern="1200" dirty="0"/>
            <a:t>Permet de </a:t>
          </a:r>
          <a:r>
            <a:rPr lang="fr-FR" sz="1000" kern="1200" dirty="0" err="1"/>
            <a:t>récuperer</a:t>
          </a:r>
          <a:r>
            <a:rPr lang="fr-FR" sz="1000" kern="1200" dirty="0"/>
            <a:t> un arc du graphe  </a:t>
          </a:r>
        </a:p>
      </dsp:txBody>
      <dsp:txXfrm>
        <a:off x="0" y="4265343"/>
        <a:ext cx="4604273" cy="425250"/>
      </dsp:txXfrm>
    </dsp:sp>
    <dsp:sp modelId="{BF090F03-CFBF-004D-BE03-A372BE890062}">
      <dsp:nvSpPr>
        <dsp:cNvPr id="0" name=""/>
        <dsp:cNvSpPr/>
      </dsp:nvSpPr>
      <dsp:spPr>
        <a:xfrm>
          <a:off x="230213" y="4117743"/>
          <a:ext cx="3222991" cy="2951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000" kern="1200" dirty="0" err="1"/>
            <a:t>getArc</a:t>
          </a:r>
          <a:r>
            <a:rPr lang="fr-FR" sz="1000" kern="1200" dirty="0"/>
            <a:t>(Arc a)</a:t>
          </a:r>
        </a:p>
      </dsp:txBody>
      <dsp:txXfrm>
        <a:off x="244623" y="4132153"/>
        <a:ext cx="3194171" cy="2663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B7D83F-A52B-754D-834D-CA0817DBC6A5}">
      <dsp:nvSpPr>
        <dsp:cNvPr id="0" name=""/>
        <dsp:cNvSpPr/>
      </dsp:nvSpPr>
      <dsp:spPr>
        <a:xfrm>
          <a:off x="0" y="353223"/>
          <a:ext cx="4604273" cy="3827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187452" rIns="357343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900" kern="1200" dirty="0"/>
            <a:t>Renvoie vrai si l'arc est présent dans le graphe sinon faux</a:t>
          </a:r>
        </a:p>
      </dsp:txBody>
      <dsp:txXfrm>
        <a:off x="0" y="353223"/>
        <a:ext cx="4604273" cy="382725"/>
      </dsp:txXfrm>
    </dsp:sp>
    <dsp:sp modelId="{4ABC62A1-740E-C745-A37D-F5359A84F739}">
      <dsp:nvSpPr>
        <dsp:cNvPr id="0" name=""/>
        <dsp:cNvSpPr/>
      </dsp:nvSpPr>
      <dsp:spPr>
        <a:xfrm>
          <a:off x="230213" y="220383"/>
          <a:ext cx="3222991" cy="265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 err="1"/>
            <a:t>isArcInList</a:t>
          </a:r>
          <a:r>
            <a:rPr lang="fr-FR" sz="900" kern="1200" dirty="0"/>
            <a:t>(Arc a)</a:t>
          </a:r>
        </a:p>
      </dsp:txBody>
      <dsp:txXfrm>
        <a:off x="243182" y="233352"/>
        <a:ext cx="3197053" cy="239742"/>
      </dsp:txXfrm>
    </dsp:sp>
    <dsp:sp modelId="{C14F246E-94A0-B54B-942B-9009A1E9BCB1}">
      <dsp:nvSpPr>
        <dsp:cNvPr id="0" name=""/>
        <dsp:cNvSpPr/>
      </dsp:nvSpPr>
      <dsp:spPr>
        <a:xfrm>
          <a:off x="0" y="917388"/>
          <a:ext cx="4604273" cy="3827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187452" rIns="357343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900" kern="1200" dirty="0"/>
            <a:t>Permet de supprimer un arc dans le graphe</a:t>
          </a:r>
        </a:p>
      </dsp:txBody>
      <dsp:txXfrm>
        <a:off x="0" y="917388"/>
        <a:ext cx="4604273" cy="382725"/>
      </dsp:txXfrm>
    </dsp:sp>
    <dsp:sp modelId="{3D95FCEE-3BBD-6A4A-A5CC-D3C07AA4E063}">
      <dsp:nvSpPr>
        <dsp:cNvPr id="0" name=""/>
        <dsp:cNvSpPr/>
      </dsp:nvSpPr>
      <dsp:spPr>
        <a:xfrm>
          <a:off x="230213" y="784548"/>
          <a:ext cx="3222991" cy="265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 err="1"/>
            <a:t>delArc</a:t>
          </a:r>
          <a:r>
            <a:rPr lang="fr-FR" sz="900" kern="1200" dirty="0"/>
            <a:t>(Arc a)</a:t>
          </a:r>
        </a:p>
      </dsp:txBody>
      <dsp:txXfrm>
        <a:off x="243182" y="797517"/>
        <a:ext cx="3197053" cy="239742"/>
      </dsp:txXfrm>
    </dsp:sp>
    <dsp:sp modelId="{613CF36C-560E-1C41-90EE-10C94B32B2B3}">
      <dsp:nvSpPr>
        <dsp:cNvPr id="0" name=""/>
        <dsp:cNvSpPr/>
      </dsp:nvSpPr>
      <dsp:spPr>
        <a:xfrm>
          <a:off x="0" y="1481553"/>
          <a:ext cx="4604273" cy="3827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187452" rIns="357343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900" kern="1200" dirty="0"/>
            <a:t>Permet de convertir un Sommet non Rond en Rond</a:t>
          </a:r>
        </a:p>
      </dsp:txBody>
      <dsp:txXfrm>
        <a:off x="0" y="1481553"/>
        <a:ext cx="4604273" cy="382725"/>
      </dsp:txXfrm>
    </dsp:sp>
    <dsp:sp modelId="{C761002C-50D2-3247-BE52-B8DAD9BA6BF2}">
      <dsp:nvSpPr>
        <dsp:cNvPr id="0" name=""/>
        <dsp:cNvSpPr/>
      </dsp:nvSpPr>
      <dsp:spPr>
        <a:xfrm>
          <a:off x="230213" y="1348713"/>
          <a:ext cx="3222991" cy="265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 err="1"/>
            <a:t>convertRond</a:t>
          </a:r>
          <a:r>
            <a:rPr lang="fr-FR" sz="900" kern="1200" dirty="0"/>
            <a:t>(Sommet s)</a:t>
          </a:r>
        </a:p>
      </dsp:txBody>
      <dsp:txXfrm>
        <a:off x="243182" y="1361682"/>
        <a:ext cx="3197053" cy="239742"/>
      </dsp:txXfrm>
    </dsp:sp>
    <dsp:sp modelId="{5B840E34-F036-3B40-96DB-568A7796603A}">
      <dsp:nvSpPr>
        <dsp:cNvPr id="0" name=""/>
        <dsp:cNvSpPr/>
      </dsp:nvSpPr>
      <dsp:spPr>
        <a:xfrm>
          <a:off x="0" y="2045718"/>
          <a:ext cx="4604273" cy="3827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187452" rIns="357343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900" kern="1200" dirty="0"/>
            <a:t>Permet de convertir un Sommet non Carre en Carre</a:t>
          </a:r>
        </a:p>
      </dsp:txBody>
      <dsp:txXfrm>
        <a:off x="0" y="2045718"/>
        <a:ext cx="4604273" cy="382725"/>
      </dsp:txXfrm>
    </dsp:sp>
    <dsp:sp modelId="{405D8D37-7F8C-CE45-99D2-4C201792264C}">
      <dsp:nvSpPr>
        <dsp:cNvPr id="0" name=""/>
        <dsp:cNvSpPr/>
      </dsp:nvSpPr>
      <dsp:spPr>
        <a:xfrm>
          <a:off x="230213" y="1912878"/>
          <a:ext cx="3222991" cy="265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 err="1"/>
            <a:t>convertCarre</a:t>
          </a:r>
          <a:r>
            <a:rPr lang="fr-FR" sz="900" kern="1200" dirty="0"/>
            <a:t>(Sommet s)</a:t>
          </a:r>
        </a:p>
      </dsp:txBody>
      <dsp:txXfrm>
        <a:off x="243182" y="1925847"/>
        <a:ext cx="3197053" cy="239742"/>
      </dsp:txXfrm>
    </dsp:sp>
    <dsp:sp modelId="{6CF447BA-073F-CE45-BB87-9041C782DDE4}">
      <dsp:nvSpPr>
        <dsp:cNvPr id="0" name=""/>
        <dsp:cNvSpPr/>
      </dsp:nvSpPr>
      <dsp:spPr>
        <a:xfrm>
          <a:off x="0" y="2609883"/>
          <a:ext cx="4604273" cy="3827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187452" rIns="357343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900" kern="1200" dirty="0"/>
            <a:t>Permet de convertir un Sommet non Triangle en Triangle</a:t>
          </a:r>
        </a:p>
      </dsp:txBody>
      <dsp:txXfrm>
        <a:off x="0" y="2609883"/>
        <a:ext cx="4604273" cy="382725"/>
      </dsp:txXfrm>
    </dsp:sp>
    <dsp:sp modelId="{C19604D7-DDB8-6A48-AF2F-6E894E503023}">
      <dsp:nvSpPr>
        <dsp:cNvPr id="0" name=""/>
        <dsp:cNvSpPr/>
      </dsp:nvSpPr>
      <dsp:spPr>
        <a:xfrm>
          <a:off x="230213" y="2477043"/>
          <a:ext cx="3222991" cy="265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 err="1"/>
            <a:t>convertTriangle</a:t>
          </a:r>
          <a:r>
            <a:rPr lang="fr-FR" sz="900" kern="1200" dirty="0"/>
            <a:t>(Sommet s)</a:t>
          </a:r>
        </a:p>
      </dsp:txBody>
      <dsp:txXfrm>
        <a:off x="243182" y="2490012"/>
        <a:ext cx="3197053" cy="239742"/>
      </dsp:txXfrm>
    </dsp:sp>
    <dsp:sp modelId="{6E781BF7-D439-774D-921F-D35770981192}">
      <dsp:nvSpPr>
        <dsp:cNvPr id="0" name=""/>
        <dsp:cNvSpPr/>
      </dsp:nvSpPr>
      <dsp:spPr>
        <a:xfrm>
          <a:off x="0" y="3174048"/>
          <a:ext cx="4604273" cy="3827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187452" rIns="357343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900" kern="1200" dirty="0"/>
            <a:t>Permet de faire de dessin de tout les éléments du Graphe</a:t>
          </a:r>
        </a:p>
      </dsp:txBody>
      <dsp:txXfrm>
        <a:off x="0" y="3174048"/>
        <a:ext cx="4604273" cy="382725"/>
      </dsp:txXfrm>
    </dsp:sp>
    <dsp:sp modelId="{B8BFC17C-DAE4-8543-A8FF-F31D02B31D84}">
      <dsp:nvSpPr>
        <dsp:cNvPr id="0" name=""/>
        <dsp:cNvSpPr/>
      </dsp:nvSpPr>
      <dsp:spPr>
        <a:xfrm>
          <a:off x="230213" y="3041208"/>
          <a:ext cx="3222991" cy="265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/>
            <a:t>Paint()</a:t>
          </a:r>
        </a:p>
      </dsp:txBody>
      <dsp:txXfrm>
        <a:off x="243182" y="3054177"/>
        <a:ext cx="3197053" cy="239742"/>
      </dsp:txXfrm>
    </dsp:sp>
    <dsp:sp modelId="{38E2D046-044D-1940-B6C0-E8B3E5BF8F2D}">
      <dsp:nvSpPr>
        <dsp:cNvPr id="0" name=""/>
        <dsp:cNvSpPr/>
      </dsp:nvSpPr>
      <dsp:spPr>
        <a:xfrm>
          <a:off x="0" y="3738213"/>
          <a:ext cx="4604273" cy="3827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187452" rIns="357343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900" kern="1200" dirty="0"/>
            <a:t>Permet de faire la sérialisation d’un graphe pour l’enregistrement</a:t>
          </a:r>
        </a:p>
      </dsp:txBody>
      <dsp:txXfrm>
        <a:off x="0" y="3738213"/>
        <a:ext cx="4604273" cy="382725"/>
      </dsp:txXfrm>
    </dsp:sp>
    <dsp:sp modelId="{5E4C82E0-498B-1040-9DE9-AFA461D83B7F}">
      <dsp:nvSpPr>
        <dsp:cNvPr id="0" name=""/>
        <dsp:cNvSpPr/>
      </dsp:nvSpPr>
      <dsp:spPr>
        <a:xfrm>
          <a:off x="230213" y="3605373"/>
          <a:ext cx="3222991" cy="265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 err="1"/>
            <a:t>Serialize</a:t>
          </a:r>
          <a:r>
            <a:rPr lang="fr-FR" sz="900" kern="1200" dirty="0"/>
            <a:t>(Graphe g, String </a:t>
          </a:r>
          <a:r>
            <a:rPr lang="fr-FR" sz="900" kern="1200" dirty="0" err="1"/>
            <a:t>filename</a:t>
          </a:r>
          <a:r>
            <a:rPr lang="fr-FR" sz="900" kern="1200" dirty="0"/>
            <a:t>)</a:t>
          </a:r>
        </a:p>
      </dsp:txBody>
      <dsp:txXfrm>
        <a:off x="243182" y="3618342"/>
        <a:ext cx="3197053" cy="239742"/>
      </dsp:txXfrm>
    </dsp:sp>
    <dsp:sp modelId="{EBC6DBD9-625D-624B-946E-7CC3970560E7}">
      <dsp:nvSpPr>
        <dsp:cNvPr id="0" name=""/>
        <dsp:cNvSpPr/>
      </dsp:nvSpPr>
      <dsp:spPr>
        <a:xfrm>
          <a:off x="0" y="4302378"/>
          <a:ext cx="4604273" cy="3827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7343" tIns="187452" rIns="357343" bIns="64008" numCol="1" spcCol="1270" anchor="t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900" kern="1200" dirty="0"/>
            <a:t>Permet de faire la désérialisation d’un graphe lors de l’ouverture</a:t>
          </a:r>
        </a:p>
      </dsp:txBody>
      <dsp:txXfrm>
        <a:off x="0" y="4302378"/>
        <a:ext cx="4604273" cy="382725"/>
      </dsp:txXfrm>
    </dsp:sp>
    <dsp:sp modelId="{F6C45FCA-3F4B-1C4D-BD57-694B70146CBB}">
      <dsp:nvSpPr>
        <dsp:cNvPr id="0" name=""/>
        <dsp:cNvSpPr/>
      </dsp:nvSpPr>
      <dsp:spPr>
        <a:xfrm>
          <a:off x="230213" y="4169538"/>
          <a:ext cx="3222991" cy="265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821" tIns="0" rIns="121821" bIns="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900" kern="1200" dirty="0" err="1"/>
            <a:t>Deserialize</a:t>
          </a:r>
          <a:r>
            <a:rPr lang="fr-FR" sz="900" kern="1200" dirty="0"/>
            <a:t>(String </a:t>
          </a:r>
          <a:r>
            <a:rPr lang="fr-FR" sz="900" kern="1200" dirty="0" err="1"/>
            <a:t>filename</a:t>
          </a:r>
          <a:r>
            <a:rPr lang="fr-FR" sz="900" kern="1200" dirty="0"/>
            <a:t>)</a:t>
          </a:r>
        </a:p>
      </dsp:txBody>
      <dsp:txXfrm>
        <a:off x="243182" y="4182507"/>
        <a:ext cx="3197053" cy="2397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CF5B8-2387-2441-A469-816EF6D472BC}">
      <dsp:nvSpPr>
        <dsp:cNvPr id="0" name=""/>
        <dsp:cNvSpPr/>
      </dsp:nvSpPr>
      <dsp:spPr>
        <a:xfrm>
          <a:off x="0" y="610464"/>
          <a:ext cx="1755214" cy="10531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Supprimer un élément</a:t>
          </a:r>
        </a:p>
      </dsp:txBody>
      <dsp:txXfrm>
        <a:off x="0" y="610464"/>
        <a:ext cx="1755214" cy="1053128"/>
      </dsp:txXfrm>
    </dsp:sp>
    <dsp:sp modelId="{3164C529-A20D-5B4D-B884-100BDF73C294}">
      <dsp:nvSpPr>
        <dsp:cNvPr id="0" name=""/>
        <dsp:cNvSpPr/>
      </dsp:nvSpPr>
      <dsp:spPr>
        <a:xfrm>
          <a:off x="1930736" y="610464"/>
          <a:ext cx="1755214" cy="10531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Modifier l'aspect d'un élément</a:t>
          </a:r>
        </a:p>
      </dsp:txBody>
      <dsp:txXfrm>
        <a:off x="1930736" y="610464"/>
        <a:ext cx="1755214" cy="1053128"/>
      </dsp:txXfrm>
    </dsp:sp>
    <dsp:sp modelId="{76AD48CA-5876-C547-841E-887C28A2047B}">
      <dsp:nvSpPr>
        <dsp:cNvPr id="0" name=""/>
        <dsp:cNvSpPr/>
      </dsp:nvSpPr>
      <dsp:spPr>
        <a:xfrm>
          <a:off x="3861472" y="610464"/>
          <a:ext cx="1755214" cy="10531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Ajouter un élément au graphe</a:t>
          </a:r>
        </a:p>
      </dsp:txBody>
      <dsp:txXfrm>
        <a:off x="3861472" y="610464"/>
        <a:ext cx="1755214" cy="1053128"/>
      </dsp:txXfrm>
    </dsp:sp>
    <dsp:sp modelId="{741A1D32-E747-124C-B9EF-B79B3B13FF87}">
      <dsp:nvSpPr>
        <dsp:cNvPr id="0" name=""/>
        <dsp:cNvSpPr/>
      </dsp:nvSpPr>
      <dsp:spPr>
        <a:xfrm>
          <a:off x="965368" y="1839115"/>
          <a:ext cx="1755214" cy="10531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Modifier les paramètres d'un élément du graphe</a:t>
          </a:r>
        </a:p>
      </dsp:txBody>
      <dsp:txXfrm>
        <a:off x="965368" y="1839115"/>
        <a:ext cx="1755214" cy="1053128"/>
      </dsp:txXfrm>
    </dsp:sp>
    <dsp:sp modelId="{BCD38047-87AB-3A4C-8469-0287A48FECE8}">
      <dsp:nvSpPr>
        <dsp:cNvPr id="0" name=""/>
        <dsp:cNvSpPr/>
      </dsp:nvSpPr>
      <dsp:spPr>
        <a:xfrm>
          <a:off x="2896104" y="1839115"/>
          <a:ext cx="1755214" cy="10531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Déplacer un élément</a:t>
          </a:r>
        </a:p>
      </dsp:txBody>
      <dsp:txXfrm>
        <a:off x="2896104" y="1839115"/>
        <a:ext cx="1755214" cy="10531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CE37904-F8A2-4E51-8C8D-2EB9E27B435C}" type="datetime1">
              <a:rPr lang="fr-FR" smtClean="0"/>
              <a:t>01/05/2023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A45484C-7992-44E9-9002-213D76072A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59216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B870E99-AA52-4646-AE77-854CDBAA685F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524A772-5D94-4F12-8B86-44D4FB26368F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88420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524A772-5D94-4F12-8B86-44D4FB26368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7410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2F9D518-8649-489B-BB33-D28509A22E05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402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467785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89599754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069422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2282048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6804635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9105301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67320665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84062701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8818037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66750849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4466627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33057960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39979643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FE0EBD-1D52-403E-BE5A-555260D573F4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238371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35951464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F4D8DF9-0BA4-4AB2-AAA6-30FBCBC7CA7D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039661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8DE4D3EC-82F2-4A04-9DFA-8688BFE7672E}" type="datetime1">
              <a:rPr lang="fr-FR" noProof="0" smtClean="0"/>
              <a:t>01/05/2023</a:t>
            </a:fld>
            <a:endParaRPr lang="fr-F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5473219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55" r:id="rId1"/>
    <p:sldLayoutId id="2147484156" r:id="rId2"/>
    <p:sldLayoutId id="2147484157" r:id="rId3"/>
    <p:sldLayoutId id="2147484158" r:id="rId4"/>
    <p:sldLayoutId id="2147484159" r:id="rId5"/>
    <p:sldLayoutId id="2147484160" r:id="rId6"/>
    <p:sldLayoutId id="2147484161" r:id="rId7"/>
    <p:sldLayoutId id="2147484162" r:id="rId8"/>
    <p:sldLayoutId id="2147484163" r:id="rId9"/>
    <p:sldLayoutId id="2147484164" r:id="rId10"/>
    <p:sldLayoutId id="2147484165" r:id="rId11"/>
    <p:sldLayoutId id="2147484166" r:id="rId12"/>
    <p:sldLayoutId id="2147484167" r:id="rId13"/>
    <p:sldLayoutId id="2147484168" r:id="rId14"/>
    <p:sldLayoutId id="2147484169" r:id="rId15"/>
    <p:sldLayoutId id="2147484170" r:id="rId16"/>
    <p:sldLayoutId id="214748417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1000">
              <a:schemeClr val="bg2">
                <a:lumMod val="60000"/>
                <a:lumOff val="40000"/>
              </a:schemeClr>
            </a:gs>
            <a:gs pos="77000">
              <a:schemeClr val="accent1">
                <a:lumMod val="45000"/>
                <a:lumOff val="55000"/>
              </a:schemeClr>
            </a:gs>
            <a:gs pos="99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2CD06E-EB43-4697-A9C1-290232C3B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324" y="650095"/>
            <a:ext cx="8174971" cy="1066206"/>
          </a:xfrm>
        </p:spPr>
        <p:txBody>
          <a:bodyPr rtlCol="0">
            <a:normAutofit/>
          </a:bodyPr>
          <a:lstStyle/>
          <a:p>
            <a:pPr algn="l"/>
            <a:r>
              <a:rPr lang="fr-F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Gadugi" panose="020B0502040204020203" pitchFamily="34" charset="0"/>
              </a:rPr>
              <a:t>Graphe-Editor</a:t>
            </a:r>
            <a:endParaRPr lang="fr-FR" sz="6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FBBDE4E-FFA3-44D5-BA0B-7575E2214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324" y="1978123"/>
            <a:ext cx="7178070" cy="863348"/>
          </a:xfrm>
          <a:noFill/>
        </p:spPr>
        <p:txBody>
          <a:bodyPr rtlCol="0">
            <a:normAutofit/>
          </a:bodyPr>
          <a:lstStyle/>
          <a:p>
            <a:pPr algn="l" rtl="0"/>
            <a:r>
              <a:rPr lang="fr-FR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Gadugi" panose="020B0502040204020203" pitchFamily="34" charset="0"/>
              </a:rPr>
              <a:t>AUVRAY</a:t>
            </a:r>
            <a:r>
              <a:rPr lang="fr-FR" sz="2000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Nicolas – </a:t>
            </a:r>
            <a:r>
              <a:rPr lang="fr-FR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dugi" panose="020B0502040204020203" pitchFamily="34" charset="0"/>
                <a:ea typeface="Gadugi" panose="020B0502040204020203" pitchFamily="34" charset="0"/>
              </a:rPr>
              <a:t>THOMAS</a:t>
            </a:r>
            <a:r>
              <a:rPr lang="fr-FR" sz="2000" dirty="0">
                <a:solidFill>
                  <a:schemeClr val="tx1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Johann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E10D2D-46AD-56CF-4BED-BD48843734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854"/>
          <a:stretch/>
        </p:blipFill>
        <p:spPr bwMode="auto">
          <a:xfrm>
            <a:off x="8397295" y="650095"/>
            <a:ext cx="804815" cy="1066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DAF8843-3786-7BC8-7BFE-5409606258BF}"/>
              </a:ext>
            </a:extLst>
          </p:cNvPr>
          <p:cNvSpPr txBox="1"/>
          <p:nvPr/>
        </p:nvSpPr>
        <p:spPr>
          <a:xfrm>
            <a:off x="9315046" y="6333070"/>
            <a:ext cx="2615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Gadugi" panose="020B0502040204020203" pitchFamily="34" charset="0"/>
                <a:ea typeface="Gadugi" panose="020B0502040204020203" pitchFamily="34" charset="0"/>
              </a:rPr>
              <a:t>Amiens, 27 Avril 2023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227D3BB-862F-B97D-22A3-B5B22CCC4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0445" y="4898965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4AFBB75-9A2F-2970-F8E7-06F91ECACC1A}"/>
              </a:ext>
            </a:extLst>
          </p:cNvPr>
          <p:cNvSpPr txBox="1"/>
          <p:nvPr/>
        </p:nvSpPr>
        <p:spPr>
          <a:xfrm>
            <a:off x="710005" y="4260028"/>
            <a:ext cx="42169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Projet Programmation Orienté Objet 2</a:t>
            </a:r>
            <a:r>
              <a:rPr lang="fr-FR" baseline="30000" dirty="0"/>
              <a:t>ème</a:t>
            </a:r>
            <a:r>
              <a:rPr lang="fr-FR" dirty="0"/>
              <a:t> Année Licence Informatique </a:t>
            </a:r>
          </a:p>
        </p:txBody>
      </p:sp>
    </p:spTree>
    <p:extLst>
      <p:ext uri="{BB962C8B-B14F-4D97-AF65-F5344CB8AC3E}">
        <p14:creationId xmlns:p14="http://schemas.microsoft.com/office/powerpoint/2010/main" val="3884466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7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39E3ABF2-D721-396D-ECFA-F771BC69FB01}"/>
              </a:ext>
            </a:extLst>
          </p:cNvPr>
          <p:cNvSpPr txBox="1">
            <a:spLocks/>
          </p:cNvSpPr>
          <p:nvPr/>
        </p:nvSpPr>
        <p:spPr>
          <a:xfrm>
            <a:off x="2710801" y="37912"/>
            <a:ext cx="7261537" cy="149527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II-Les différentes fonctionnalités</a:t>
            </a:r>
          </a:p>
          <a:p>
            <a:pPr algn="ctr"/>
            <a:r>
              <a:rPr lang="fr-FR" sz="32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II.2- Fonctionnalités graphique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770C1752-DDF2-315A-BB90-8B582AE8A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390" y="409701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Enregistrement de l’écran 2023-05-01 à 10.49.00.mov">
            <a:hlinkClick r:id="" action="ppaction://media"/>
            <a:extLst>
              <a:ext uri="{FF2B5EF4-FFF2-40B4-BE49-F238E27FC236}">
                <a16:creationId xmlns:a16="http://schemas.microsoft.com/office/drawing/2014/main" id="{C5E00999-C82D-8B9C-9256-75F11D5D28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1329" y="1769039"/>
            <a:ext cx="8404440" cy="477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86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4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5DC3C5C-21C6-8638-11FB-76256E192530}"/>
              </a:ext>
            </a:extLst>
          </p:cNvPr>
          <p:cNvSpPr txBox="1">
            <a:spLocks/>
          </p:cNvSpPr>
          <p:nvPr/>
        </p:nvSpPr>
        <p:spPr>
          <a:xfrm>
            <a:off x="3772249" y="154110"/>
            <a:ext cx="4647502" cy="106620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Sommaire</a:t>
            </a:r>
            <a:endParaRPr lang="fr-F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7FA80B-D25E-A67B-EE1E-8F41A6B740E1}"/>
              </a:ext>
            </a:extLst>
          </p:cNvPr>
          <p:cNvSpPr txBox="1"/>
          <p:nvPr/>
        </p:nvSpPr>
        <p:spPr>
          <a:xfrm>
            <a:off x="2106704" y="1036954"/>
            <a:ext cx="6037115" cy="566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Introduction</a:t>
            </a:r>
            <a:endParaRPr lang="fr-FR" sz="32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Structure du projet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GUI</a:t>
            </a:r>
            <a:endParaRPr lang="fr-F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Les différentes fonctionnalités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graphique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Comment utiliser notre outil ?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potentielles améliorations</a:t>
            </a:r>
            <a:endParaRPr lang="fr-F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D440E847-F7CC-13C2-D211-23047A5B0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902" y="522077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75100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curtains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3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4FBDDA-04B7-0AF5-B055-70E220CED4F1}"/>
              </a:ext>
            </a:extLst>
          </p:cNvPr>
          <p:cNvSpPr txBox="1">
            <a:spLocks/>
          </p:cNvSpPr>
          <p:nvPr/>
        </p:nvSpPr>
        <p:spPr>
          <a:xfrm>
            <a:off x="2710801" y="37912"/>
            <a:ext cx="7261537" cy="149527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III-Utilisation de l’outil</a:t>
            </a:r>
          </a:p>
          <a:p>
            <a:pPr algn="ctr"/>
            <a:endParaRPr lang="fr-FR" sz="32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B1E20AB-A6E2-A533-F007-0B5E2FB045F8}"/>
              </a:ext>
            </a:extLst>
          </p:cNvPr>
          <p:cNvSpPr txBox="1"/>
          <p:nvPr/>
        </p:nvSpPr>
        <p:spPr>
          <a:xfrm>
            <a:off x="720762" y="1533188"/>
            <a:ext cx="103703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fr-FR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Placer un élément du le graphe :</a:t>
            </a:r>
          </a:p>
          <a:p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- Choisir l’élément dans la barre d’outils </a:t>
            </a:r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 </a:t>
            </a:r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Clique gauche sur la fenêtre.</a:t>
            </a:r>
          </a:p>
          <a:p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fr-FR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Supprimer un élément :</a:t>
            </a:r>
          </a:p>
          <a:p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- Sommet </a:t>
            </a:r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clique droit sur le sommet.</a:t>
            </a:r>
          </a:p>
          <a:p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- Arête </a:t>
            </a:r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</a:t>
            </a:r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sélectionner les deux sommets ; appuyer sur « supprimer arc ».</a:t>
            </a:r>
          </a:p>
          <a:p>
            <a:r>
              <a:rPr lang="fr-FR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Déplacer un élément :</a:t>
            </a:r>
          </a:p>
          <a:p>
            <a:pPr lvl="1"/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Faire un « drag and drop » à l’endroit désirer.</a:t>
            </a:r>
          </a:p>
          <a:p>
            <a:r>
              <a:rPr lang="fr-FR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Modifier un élément :</a:t>
            </a:r>
          </a:p>
          <a:p>
            <a:pPr lvl="1"/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Faire un (CTRL + F) ou « </a:t>
            </a:r>
            <a:r>
              <a:rPr lang="fr-FR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editBar</a:t>
            </a:r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» puis, faire les modifications dans la fenêtre de droite</a:t>
            </a:r>
          </a:p>
          <a:p>
            <a:r>
              <a:rPr lang="fr-FR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Transformer un élément :</a:t>
            </a:r>
          </a:p>
          <a:p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- Sélectionner un élément avec clique gauche puis, utiliser la </a:t>
            </a:r>
            <a:r>
              <a:rPr lang="fr-FR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toolBar</a:t>
            </a:r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4F09976-D5C0-3297-7184-1DFC18BCBA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902" y="522077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912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7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770C1752-DDF2-315A-BB90-8B582AE8A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36" y="345155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nregistrement de l’écran 2023-05-01 à 10.56.05.mov">
            <a:hlinkClick r:id="" action="ppaction://media"/>
            <a:extLst>
              <a:ext uri="{FF2B5EF4-FFF2-40B4-BE49-F238E27FC236}">
                <a16:creationId xmlns:a16="http://schemas.microsoft.com/office/drawing/2014/main" id="{E6156CFE-7EB1-C46C-E160-9351025F8C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2516" y="1533188"/>
            <a:ext cx="8559220" cy="5075306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D1AD0FCC-8437-551A-766F-1FDC7E8C48CC}"/>
              </a:ext>
            </a:extLst>
          </p:cNvPr>
          <p:cNvSpPr txBox="1">
            <a:spLocks/>
          </p:cNvSpPr>
          <p:nvPr/>
        </p:nvSpPr>
        <p:spPr>
          <a:xfrm>
            <a:off x="2710801" y="37912"/>
            <a:ext cx="7261537" cy="149527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III-Utilisation de l’outil</a:t>
            </a:r>
          </a:p>
          <a:p>
            <a:pPr algn="ctr"/>
            <a:endParaRPr lang="fr-FR" sz="32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291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5DC3C5C-21C6-8638-11FB-76256E192530}"/>
              </a:ext>
            </a:extLst>
          </p:cNvPr>
          <p:cNvSpPr txBox="1">
            <a:spLocks/>
          </p:cNvSpPr>
          <p:nvPr/>
        </p:nvSpPr>
        <p:spPr>
          <a:xfrm>
            <a:off x="3772249" y="154110"/>
            <a:ext cx="4647502" cy="106620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Sommaire</a:t>
            </a:r>
            <a:endParaRPr lang="fr-F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7FA80B-D25E-A67B-EE1E-8F41A6B740E1}"/>
              </a:ext>
            </a:extLst>
          </p:cNvPr>
          <p:cNvSpPr txBox="1"/>
          <p:nvPr/>
        </p:nvSpPr>
        <p:spPr>
          <a:xfrm>
            <a:off x="2106704" y="1036954"/>
            <a:ext cx="6037115" cy="566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Introduction</a:t>
            </a:r>
            <a:endParaRPr lang="fr-FR" sz="32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Structure du projet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GUI</a:t>
            </a:r>
            <a:endParaRPr lang="fr-F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Les différentes fonctionnalités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graphique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Comment utiliser notre outil ?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potentielles améliorations</a:t>
            </a:r>
            <a:endParaRPr lang="fr-FR" sz="2400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D440E847-F7CC-13C2-D211-23047A5B0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902" y="522077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058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7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665713C5-1794-AF8D-F242-2AE49C77A011}"/>
              </a:ext>
            </a:extLst>
          </p:cNvPr>
          <p:cNvSpPr txBox="1">
            <a:spLocks/>
          </p:cNvSpPr>
          <p:nvPr/>
        </p:nvSpPr>
        <p:spPr>
          <a:xfrm>
            <a:off x="2710802" y="37912"/>
            <a:ext cx="6770396" cy="149527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IV-Les Améliorations</a:t>
            </a:r>
          </a:p>
          <a:p>
            <a:pPr algn="ctr"/>
            <a:endParaRPr lang="fr-FR" sz="48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A2F78F8-C86D-4425-CD8A-D04888397DED}"/>
              </a:ext>
            </a:extLst>
          </p:cNvPr>
          <p:cNvSpPr txBox="1"/>
          <p:nvPr/>
        </p:nvSpPr>
        <p:spPr>
          <a:xfrm>
            <a:off x="1781400" y="1071523"/>
            <a:ext cx="862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L’idée de 2 principales améliorations</a:t>
            </a:r>
          </a:p>
        </p:txBody>
      </p:sp>
      <p:graphicFrame>
        <p:nvGraphicFramePr>
          <p:cNvPr id="6" name="Tableau 2">
            <a:extLst>
              <a:ext uri="{FF2B5EF4-FFF2-40B4-BE49-F238E27FC236}">
                <a16:creationId xmlns:a16="http://schemas.microsoft.com/office/drawing/2014/main" id="{450ABD05-0F17-40F5-9404-4887B28AB0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1585520"/>
              </p:ext>
            </p:extLst>
          </p:nvPr>
        </p:nvGraphicFramePr>
        <p:xfrm>
          <a:off x="435084" y="1713651"/>
          <a:ext cx="11064328" cy="34306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18468">
                  <a:extLst>
                    <a:ext uri="{9D8B030D-6E8A-4147-A177-3AD203B41FA5}">
                      <a16:colId xmlns:a16="http://schemas.microsoft.com/office/drawing/2014/main" val="1807296404"/>
                    </a:ext>
                  </a:extLst>
                </a:gridCol>
                <a:gridCol w="5445860">
                  <a:extLst>
                    <a:ext uri="{9D8B030D-6E8A-4147-A177-3AD203B41FA5}">
                      <a16:colId xmlns:a16="http://schemas.microsoft.com/office/drawing/2014/main" val="3301224054"/>
                    </a:ext>
                  </a:extLst>
                </a:gridCol>
              </a:tblGrid>
              <a:tr h="3430697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Gadugi" panose="020B0502040204020203" pitchFamily="34" charset="0"/>
                          <a:cs typeface="Times New Roman" panose="02020603050405020304" pitchFamily="18" charset="0"/>
                        </a:rPr>
                        <a:t>L’ajout de traitement du graphe avec certains algorithmes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2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Gadugi" panose="020B0502040204020203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Gadugi" panose="020B0502040204020203" pitchFamily="34" charset="0"/>
                          <a:cs typeface="Times New Roman" panose="02020603050405020304" pitchFamily="18" charset="0"/>
                        </a:rPr>
                        <a:t>Effectivement, une bonne idée d’amélioration est de passer nos graphes dans différents algorithmes :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Gadugi" panose="020B0502040204020203" pitchFamily="34" charset="0"/>
                        <a:cs typeface="Times New Roman" panose="02020603050405020304" pitchFamily="18" charset="0"/>
                      </a:endParaRP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Gadugi" panose="020B0502040204020203" pitchFamily="34" charset="0"/>
                          <a:cs typeface="Times New Roman" panose="02020603050405020304" pitchFamily="18" charset="0"/>
                        </a:rPr>
                        <a:t>Reconnaissance automatique du type de graphe : (connexe/circuit…)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Gadugi" panose="020B0502040204020203" pitchFamily="34" charset="0"/>
                          <a:cs typeface="Times New Roman" panose="02020603050405020304" pitchFamily="18" charset="0"/>
                        </a:rPr>
                        <a:t>Algorithme de parcours de graphe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Gadugi" panose="020B0502040204020203" pitchFamily="34" charset="0"/>
                          <a:cs typeface="Times New Roman" panose="02020603050405020304" pitchFamily="18" charset="0"/>
                        </a:rPr>
                        <a:t>Algorithme de plus court chemin</a:t>
                      </a:r>
                    </a:p>
                  </a:txBody>
                  <a:tcPr marL="432000" marR="432000"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Gadugi" panose="020B0502040204020203" pitchFamily="34" charset="0"/>
                          <a:cs typeface="Times New Roman" panose="02020603050405020304" pitchFamily="18" charset="0"/>
                        </a:rPr>
                        <a:t>L’ajout du paramètre poids sur les arêtes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24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Gadugi" panose="020B0502040204020203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24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8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 possibilité de définir le poids des arêtes 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avec modifications possibles + Algorithme lier au poids.</a:t>
                      </a:r>
                      <a:endParaRPr lang="fr-FR" sz="18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Gadugi" panose="020B0502040204020203" pitchFamily="34" charset="0"/>
                        <a:cs typeface="Times New Roman" panose="02020603050405020304" pitchFamily="18" charset="0"/>
                      </a:endParaRPr>
                    </a:p>
                  </a:txBody>
                  <a:tcPr marL="432000" marR="432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6401354"/>
                  </a:ext>
                </a:extLst>
              </a:tr>
            </a:tbl>
          </a:graphicData>
        </a:graphic>
      </p:graphicFrame>
      <p:pic>
        <p:nvPicPr>
          <p:cNvPr id="2" name="Picture 4">
            <a:extLst>
              <a:ext uri="{FF2B5EF4-FFF2-40B4-BE49-F238E27FC236}">
                <a16:creationId xmlns:a16="http://schemas.microsoft.com/office/drawing/2014/main" id="{D1F9F1EF-45EC-818B-B77A-9D326BEA2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902" y="522077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2D4D041D-B75B-9C34-E513-DA8E329831F7}"/>
              </a:ext>
            </a:extLst>
          </p:cNvPr>
          <p:cNvSpPr txBox="1"/>
          <p:nvPr/>
        </p:nvSpPr>
        <p:spPr>
          <a:xfrm>
            <a:off x="435084" y="5463311"/>
            <a:ext cx="85200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Autres :</a:t>
            </a:r>
          </a:p>
          <a:p>
            <a:r>
              <a:rPr lang="fr-FR" b="1" dirty="0">
                <a:solidFill>
                  <a:schemeClr val="bg1"/>
                </a:solidFill>
              </a:rPr>
              <a:t>	</a:t>
            </a:r>
            <a:r>
              <a:rPr lang="fr-FR" dirty="0">
                <a:solidFill>
                  <a:schemeClr val="bg1"/>
                </a:solidFill>
              </a:rPr>
              <a:t>- Une Sérialisation avec un format spécifique et modifiable</a:t>
            </a:r>
          </a:p>
          <a:p>
            <a:r>
              <a:rPr lang="fr-FR" dirty="0">
                <a:solidFill>
                  <a:schemeClr val="bg1"/>
                </a:solidFill>
              </a:rPr>
              <a:t>	- Une fonctionnalité de retour arrière (type undo/</a:t>
            </a:r>
            <a:r>
              <a:rPr lang="fr-FR" dirty="0" err="1">
                <a:solidFill>
                  <a:schemeClr val="bg1"/>
                </a:solidFill>
              </a:rPr>
              <a:t>redo</a:t>
            </a:r>
            <a:r>
              <a:rPr lang="fr-FR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039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5DC3C5C-21C6-8638-11FB-76256E192530}"/>
              </a:ext>
            </a:extLst>
          </p:cNvPr>
          <p:cNvSpPr txBox="1">
            <a:spLocks/>
          </p:cNvSpPr>
          <p:nvPr/>
        </p:nvSpPr>
        <p:spPr>
          <a:xfrm>
            <a:off x="3772249" y="154110"/>
            <a:ext cx="4647502" cy="106620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Sommaire</a:t>
            </a:r>
            <a:endParaRPr lang="fr-F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7FA80B-D25E-A67B-EE1E-8F41A6B740E1}"/>
              </a:ext>
            </a:extLst>
          </p:cNvPr>
          <p:cNvSpPr txBox="1"/>
          <p:nvPr/>
        </p:nvSpPr>
        <p:spPr>
          <a:xfrm>
            <a:off x="2106704" y="1036954"/>
            <a:ext cx="6037115" cy="566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Introduction</a:t>
            </a:r>
            <a:endParaRPr lang="fr-FR" sz="32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Structure du projet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GUI</a:t>
            </a:r>
            <a:endParaRPr lang="fr-F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Les différentes fonctionnalités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graphique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Comment utiliser notre outil ?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Les potentielles améliorations</a:t>
            </a:r>
            <a:endParaRPr lang="fr-F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fr-FR" sz="32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D440E847-F7CC-13C2-D211-23047A5B0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902" y="522077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4066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curtains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36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5EAE9CB-A1DA-C747-52C5-E9A71F61A078}"/>
              </a:ext>
            </a:extLst>
          </p:cNvPr>
          <p:cNvSpPr txBox="1">
            <a:spLocks/>
          </p:cNvSpPr>
          <p:nvPr/>
        </p:nvSpPr>
        <p:spPr>
          <a:xfrm>
            <a:off x="3772248" y="154110"/>
            <a:ext cx="4960785" cy="106620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Conclusion</a:t>
            </a:r>
            <a:endParaRPr lang="fr-F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14FE046-2609-5C3D-FBB0-2F9E280B6453}"/>
              </a:ext>
            </a:extLst>
          </p:cNvPr>
          <p:cNvSpPr txBox="1"/>
          <p:nvPr/>
        </p:nvSpPr>
        <p:spPr>
          <a:xfrm>
            <a:off x="672827" y="1546646"/>
            <a:ext cx="107063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Ce projet nous a permis de 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fr-FR" sz="28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Saisir les principes de la programmation objet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fr-FR" sz="28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Mettre en application la modularité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fr-FR" sz="28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Réaliser une solution répondant à un cahier des charges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fr-FR" sz="28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Améliorer </a:t>
            </a:r>
            <a:r>
              <a:rPr lang="fr-FR" sz="280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nos connaissances </a:t>
            </a:r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sur l’interface graphique </a:t>
            </a:r>
            <a:r>
              <a:rPr lang="fr-FR" sz="280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de Java</a:t>
            </a:r>
            <a:endParaRPr lang="fr-FR" sz="28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03053819-4724-B477-828D-974618E4F0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273" y="540647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79187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7AB853-5E9F-7D59-B036-9990C1756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666" y="808217"/>
            <a:ext cx="8534400" cy="1507067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Merci de votre attention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72A3C6F-BBE0-36E8-B0AA-9F148E106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0434" y="549550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97C14D2-E153-DFCF-67CB-41D288E9B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0834" y="1979640"/>
            <a:ext cx="6713852" cy="487836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FBF77FC0-1397-7261-1930-A3174A80D9F9}"/>
              </a:ext>
            </a:extLst>
          </p:cNvPr>
          <p:cNvSpPr txBox="1"/>
          <p:nvPr/>
        </p:nvSpPr>
        <p:spPr>
          <a:xfrm rot="20127279">
            <a:off x="-406400" y="3657345"/>
            <a:ext cx="43107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1778689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chemeClr val="bg2">
                <a:tint val="97000"/>
                <a:hueMod val="92000"/>
                <a:satMod val="169000"/>
                <a:lumMod val="164000"/>
              </a:schemeClr>
            </a:gs>
            <a:gs pos="99000">
              <a:schemeClr val="accent1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5DC3C5C-21C6-8638-11FB-76256E192530}"/>
              </a:ext>
            </a:extLst>
          </p:cNvPr>
          <p:cNvSpPr txBox="1">
            <a:spLocks/>
          </p:cNvSpPr>
          <p:nvPr/>
        </p:nvSpPr>
        <p:spPr>
          <a:xfrm>
            <a:off x="3772249" y="154110"/>
            <a:ext cx="4647502" cy="106620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Sommaire</a:t>
            </a:r>
            <a:endParaRPr lang="fr-F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7FA80B-D25E-A67B-EE1E-8F41A6B740E1}"/>
              </a:ext>
            </a:extLst>
          </p:cNvPr>
          <p:cNvSpPr txBox="1"/>
          <p:nvPr/>
        </p:nvSpPr>
        <p:spPr>
          <a:xfrm>
            <a:off x="2106704" y="1036954"/>
            <a:ext cx="6037115" cy="566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Introduction</a:t>
            </a:r>
            <a:endParaRPr lang="fr-FR" sz="3200" dirty="0">
              <a:solidFill>
                <a:schemeClr val="accent6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Structure du projet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GUI</a:t>
            </a:r>
            <a:endParaRPr lang="fr-F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Les différentes fonctionnalités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graphique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Comment utiliser notre outil ?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potentielles améliorations</a:t>
            </a:r>
            <a:endParaRPr lang="fr-F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D440E847-F7CC-13C2-D211-23047A5B0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902" y="522077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472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34000">
              <a:schemeClr val="bg2">
                <a:tint val="97000"/>
                <a:hueMod val="92000"/>
                <a:satMod val="169000"/>
                <a:lumMod val="164000"/>
              </a:schemeClr>
            </a:gs>
            <a:gs pos="99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0A0EDB38-9F1A-3ACE-BD6A-7A2532A96FD3}"/>
              </a:ext>
            </a:extLst>
          </p:cNvPr>
          <p:cNvSpPr txBox="1">
            <a:spLocks/>
          </p:cNvSpPr>
          <p:nvPr/>
        </p:nvSpPr>
        <p:spPr>
          <a:xfrm>
            <a:off x="3772248" y="154110"/>
            <a:ext cx="4960785" cy="106620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Introduction</a:t>
            </a:r>
            <a:endParaRPr lang="fr-F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5D882AD-7A99-ABBC-2D3A-8FE9DD4F9FB6}"/>
              </a:ext>
            </a:extLst>
          </p:cNvPr>
          <p:cNvSpPr txBox="1"/>
          <p:nvPr/>
        </p:nvSpPr>
        <p:spPr>
          <a:xfrm>
            <a:off x="454268" y="1409330"/>
            <a:ext cx="1120702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Objectif du programme 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Réaliser un éditeur de graphe interactif et visuel</a:t>
            </a:r>
          </a:p>
          <a:p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Réalisation : </a:t>
            </a:r>
          </a:p>
          <a:p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	2 packages principaux :</a:t>
            </a:r>
          </a:p>
          <a:p>
            <a:pPr marL="1428750" lvl="2" indent="-514350">
              <a:buFont typeface="+mj-lt"/>
              <a:buAutoNum type="arabicPeriod"/>
            </a:pPr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Package Graphe</a:t>
            </a:r>
          </a:p>
          <a:p>
            <a:pPr lvl="3"/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- </a:t>
            </a:r>
            <a:r>
              <a:rPr lang="fr-FR" sz="24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objet </a:t>
            </a:r>
            <a:r>
              <a:rPr lang="fr-FR" sz="2400" i="1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graphe</a:t>
            </a:r>
            <a:r>
              <a:rPr lang="fr-FR" sz="24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avec les caractéristiques des graphes en attributs (sommets/arrêtes…).</a:t>
            </a:r>
          </a:p>
          <a:p>
            <a:pPr marL="1428750" lvl="2" indent="-514350">
              <a:buFont typeface="+mj-lt"/>
              <a:buAutoNum type="arabicPeriod"/>
            </a:pPr>
            <a:r>
              <a:rPr lang="fr-FR" sz="28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Package </a:t>
            </a:r>
            <a:r>
              <a:rPr lang="fr-FR" sz="2800" dirty="0" err="1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ScreenGui</a:t>
            </a:r>
            <a:endParaRPr lang="fr-FR" sz="28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lvl="3"/>
            <a:r>
              <a:rPr lang="fr-FR" sz="24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- objets </a:t>
            </a:r>
            <a:r>
              <a:rPr lang="fr-FR" sz="2400" i="1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graphique</a:t>
            </a:r>
            <a:r>
              <a:rPr lang="fr-FR" sz="24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(gérer la fenêtre visuel et ses composants de dessin/barres…).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9E61D44C-883B-1714-30DA-77079C789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389" y="162275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258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5DC3C5C-21C6-8638-11FB-76256E192530}"/>
              </a:ext>
            </a:extLst>
          </p:cNvPr>
          <p:cNvSpPr txBox="1">
            <a:spLocks/>
          </p:cNvSpPr>
          <p:nvPr/>
        </p:nvSpPr>
        <p:spPr>
          <a:xfrm>
            <a:off x="3772249" y="154110"/>
            <a:ext cx="4647502" cy="106620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Sommaire</a:t>
            </a:r>
            <a:endParaRPr lang="fr-F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7FA80B-D25E-A67B-EE1E-8F41A6B740E1}"/>
              </a:ext>
            </a:extLst>
          </p:cNvPr>
          <p:cNvSpPr txBox="1"/>
          <p:nvPr/>
        </p:nvSpPr>
        <p:spPr>
          <a:xfrm>
            <a:off x="2106704" y="1036954"/>
            <a:ext cx="6037115" cy="566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Introduction</a:t>
            </a:r>
            <a:endParaRPr lang="fr-FR" sz="32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Structure du projet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GUI</a:t>
            </a:r>
            <a:endParaRPr lang="fr-F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Les différentes fonctionnalités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graphique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Comment utiliser notre outil ?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potentielles améliorations</a:t>
            </a:r>
            <a:endParaRPr lang="fr-F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D440E847-F7CC-13C2-D211-23047A5B0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902" y="522077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6697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3000">
              <a:srgbClr val="51BBDC"/>
            </a:gs>
            <a:gs pos="28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05D75D3D-E147-C99A-33DE-D2161A6C5893}"/>
              </a:ext>
            </a:extLst>
          </p:cNvPr>
          <p:cNvSpPr txBox="1">
            <a:spLocks/>
          </p:cNvSpPr>
          <p:nvPr/>
        </p:nvSpPr>
        <p:spPr>
          <a:xfrm>
            <a:off x="2710802" y="26337"/>
            <a:ext cx="6770396" cy="149527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I-Structure du projet</a:t>
            </a:r>
          </a:p>
          <a:p>
            <a:pPr algn="ctr"/>
            <a:r>
              <a:rPr lang="fr-FR" sz="3200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I.1- La classes Graphe</a:t>
            </a:r>
          </a:p>
        </p:txBody>
      </p:sp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B74C348C-CD3E-41BF-9D16-16EC46A30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528533"/>
              </p:ext>
            </p:extLst>
          </p:nvPr>
        </p:nvGraphicFramePr>
        <p:xfrm>
          <a:off x="158634" y="3013819"/>
          <a:ext cx="1837508" cy="1653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7508">
                  <a:extLst>
                    <a:ext uri="{9D8B030D-6E8A-4147-A177-3AD203B41FA5}">
                      <a16:colId xmlns:a16="http://schemas.microsoft.com/office/drawing/2014/main" val="1257218434"/>
                    </a:ext>
                  </a:extLst>
                </a:gridCol>
              </a:tblGrid>
              <a:tr h="189721">
                <a:tc>
                  <a:txBody>
                    <a:bodyPr/>
                    <a:lstStyle/>
                    <a:p>
                      <a:pPr algn="ctr"/>
                      <a:r>
                        <a:rPr lang="fr-FR" sz="15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Graphe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479838"/>
                  </a:ext>
                </a:extLst>
              </a:tr>
              <a:tr h="1333781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Liste de sommets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Liste d’arêtes</a:t>
                      </a:r>
                    </a:p>
                    <a:p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Les différentes méthodes afin de lier les objets sommets et arrêtes ensembles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5681"/>
                  </a:ext>
                </a:extLst>
              </a:tr>
            </a:tbl>
          </a:graphicData>
        </a:graphic>
      </p:graphicFrame>
      <p:graphicFrame>
        <p:nvGraphicFramePr>
          <p:cNvPr id="8" name="Diagramme 7">
            <a:extLst>
              <a:ext uri="{FF2B5EF4-FFF2-40B4-BE49-F238E27FC236}">
                <a16:creationId xmlns:a16="http://schemas.microsoft.com/office/drawing/2014/main" id="{575C616F-D87D-59D7-FCB1-01F3C2DE03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5504896"/>
              </p:ext>
            </p:extLst>
          </p:nvPr>
        </p:nvGraphicFramePr>
        <p:xfrm>
          <a:off x="2119256" y="1926177"/>
          <a:ext cx="4604273" cy="4905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me 8">
            <a:extLst>
              <a:ext uri="{FF2B5EF4-FFF2-40B4-BE49-F238E27FC236}">
                <a16:creationId xmlns:a16="http://schemas.microsoft.com/office/drawing/2014/main" id="{BA5D1DB2-E8E0-8C15-A5DC-B346462EC4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1483168"/>
              </p:ext>
            </p:extLst>
          </p:nvPr>
        </p:nvGraphicFramePr>
        <p:xfrm>
          <a:off x="6927925" y="1892752"/>
          <a:ext cx="4604273" cy="49054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4" name="ZoneTexte 13">
            <a:extLst>
              <a:ext uri="{FF2B5EF4-FFF2-40B4-BE49-F238E27FC236}">
                <a16:creationId xmlns:a16="http://schemas.microsoft.com/office/drawing/2014/main" id="{0D442491-81CC-E9D9-5F71-1873737EC5B5}"/>
              </a:ext>
            </a:extLst>
          </p:cNvPr>
          <p:cNvSpPr txBox="1"/>
          <p:nvPr/>
        </p:nvSpPr>
        <p:spPr>
          <a:xfrm>
            <a:off x="2710802" y="152161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Les méthodes :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FFABE8C-2B8D-716F-895A-4A31C4829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389" y="162275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862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7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05D75D3D-E147-C99A-33DE-D2161A6C5893}"/>
              </a:ext>
            </a:extLst>
          </p:cNvPr>
          <p:cNvSpPr txBox="1">
            <a:spLocks/>
          </p:cNvSpPr>
          <p:nvPr/>
        </p:nvSpPr>
        <p:spPr>
          <a:xfrm>
            <a:off x="2710802" y="26337"/>
            <a:ext cx="6770396" cy="149527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I-Structure du projet</a:t>
            </a:r>
          </a:p>
          <a:p>
            <a:pPr algn="ctr"/>
            <a:r>
              <a:rPr lang="fr-FR" sz="3200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I.1- Contenu de Graphe</a:t>
            </a:r>
          </a:p>
        </p:txBody>
      </p:sp>
      <p:cxnSp>
        <p:nvCxnSpPr>
          <p:cNvPr id="5" name="Connecteur : en angle 20">
            <a:extLst>
              <a:ext uri="{FF2B5EF4-FFF2-40B4-BE49-F238E27FC236}">
                <a16:creationId xmlns:a16="http://schemas.microsoft.com/office/drawing/2014/main" id="{B64756C5-CCAB-D979-90A3-DA556ABFE96A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 flipH="1" flipV="1">
            <a:off x="6373515" y="4697134"/>
            <a:ext cx="719877" cy="605627"/>
          </a:xfrm>
          <a:prstGeom prst="bentConnector2">
            <a:avLst/>
          </a:prstGeom>
          <a:ln w="28575">
            <a:solidFill>
              <a:schemeClr val="accent1">
                <a:alpha val="60000"/>
              </a:schemeClr>
            </a:solidFill>
            <a:tailEnd type="triangle"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 : en angle 21">
            <a:extLst>
              <a:ext uri="{FF2B5EF4-FFF2-40B4-BE49-F238E27FC236}">
                <a16:creationId xmlns:a16="http://schemas.microsoft.com/office/drawing/2014/main" id="{9ED63849-3FAE-9FB3-65DF-A671D7872EC6}"/>
              </a:ext>
            </a:extLst>
          </p:cNvPr>
          <p:cNvCxnSpPr>
            <a:cxnSpLocks/>
            <a:stCxn id="33" idx="3"/>
            <a:endCxn id="60" idx="1"/>
          </p:cNvCxnSpPr>
          <p:nvPr/>
        </p:nvCxnSpPr>
        <p:spPr>
          <a:xfrm>
            <a:off x="5761361" y="5359886"/>
            <a:ext cx="1339193" cy="663446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alpha val="60000"/>
              </a:schemeClr>
            </a:solidFill>
            <a:tailEnd type="triangle"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au 12">
            <a:extLst>
              <a:ext uri="{FF2B5EF4-FFF2-40B4-BE49-F238E27FC236}">
                <a16:creationId xmlns:a16="http://schemas.microsoft.com/office/drawing/2014/main" id="{7A437451-8414-6221-90E0-086C4FF508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7030147"/>
              </p:ext>
            </p:extLst>
          </p:nvPr>
        </p:nvGraphicFramePr>
        <p:xfrm>
          <a:off x="7036267" y="4145169"/>
          <a:ext cx="2136151" cy="9896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151">
                  <a:extLst>
                    <a:ext uri="{9D8B030D-6E8A-4147-A177-3AD203B41FA5}">
                      <a16:colId xmlns:a16="http://schemas.microsoft.com/office/drawing/2014/main" val="213370772"/>
                    </a:ext>
                  </a:extLst>
                </a:gridCol>
              </a:tblGrid>
              <a:tr h="306802">
                <a:tc>
                  <a:txBody>
                    <a:bodyPr/>
                    <a:lstStyle/>
                    <a:p>
                      <a:pPr algn="ctr"/>
                      <a:r>
                        <a:rPr lang="fr-FR" sz="15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Carre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356154"/>
                  </a:ext>
                </a:extLst>
              </a:tr>
              <a:tr h="669639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Hérite de Personnage:</a:t>
                      </a:r>
                    </a:p>
                    <a:p>
                      <a:r>
                        <a:rPr lang="fr-FR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Largeur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Paint()</a:t>
                      </a:r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20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dessine un carré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872926"/>
                  </a:ext>
                </a:extLst>
              </a:tr>
            </a:tbl>
          </a:graphicData>
        </a:graphic>
      </p:graphicFrame>
      <p:cxnSp>
        <p:nvCxnSpPr>
          <p:cNvPr id="52" name="Connecteur : en angle 20">
            <a:extLst>
              <a:ext uri="{FF2B5EF4-FFF2-40B4-BE49-F238E27FC236}">
                <a16:creationId xmlns:a16="http://schemas.microsoft.com/office/drawing/2014/main" id="{7D15AB47-1E4E-33A1-8F15-82B2BCF7AB5D}"/>
              </a:ext>
            </a:extLst>
          </p:cNvPr>
          <p:cNvCxnSpPr>
            <a:cxnSpLocks/>
            <a:stCxn id="2" idx="3"/>
            <a:endCxn id="8" idx="1"/>
          </p:cNvCxnSpPr>
          <p:nvPr/>
        </p:nvCxnSpPr>
        <p:spPr>
          <a:xfrm flipV="1">
            <a:off x="2622563" y="2508074"/>
            <a:ext cx="826037" cy="1128010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alpha val="60000"/>
              </a:schemeClr>
            </a:solidFill>
            <a:tailEnd type="triangle"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 : en angle 21">
            <a:extLst>
              <a:ext uri="{FF2B5EF4-FFF2-40B4-BE49-F238E27FC236}">
                <a16:creationId xmlns:a16="http://schemas.microsoft.com/office/drawing/2014/main" id="{93DF7EB0-027A-DD31-53CD-2EA2269278E0}"/>
              </a:ext>
            </a:extLst>
          </p:cNvPr>
          <p:cNvCxnSpPr>
            <a:cxnSpLocks/>
            <a:endCxn id="33" idx="1"/>
          </p:cNvCxnSpPr>
          <p:nvPr/>
        </p:nvCxnSpPr>
        <p:spPr>
          <a:xfrm rot="16200000" flipH="1">
            <a:off x="2432943" y="4343594"/>
            <a:ext cx="1723803" cy="308780"/>
          </a:xfrm>
          <a:prstGeom prst="bentConnector2">
            <a:avLst/>
          </a:prstGeom>
          <a:ln w="28575">
            <a:solidFill>
              <a:schemeClr val="accent1">
                <a:alpha val="60000"/>
              </a:schemeClr>
            </a:solidFill>
            <a:tailEnd type="triangle"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0" name="Tableau 12">
            <a:extLst>
              <a:ext uri="{FF2B5EF4-FFF2-40B4-BE49-F238E27FC236}">
                <a16:creationId xmlns:a16="http://schemas.microsoft.com/office/drawing/2014/main" id="{FB0B9475-D926-1DA1-8B95-106879180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163183"/>
              </p:ext>
            </p:extLst>
          </p:nvPr>
        </p:nvGraphicFramePr>
        <p:xfrm>
          <a:off x="7100554" y="5535112"/>
          <a:ext cx="2071864" cy="976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1864">
                  <a:extLst>
                    <a:ext uri="{9D8B030D-6E8A-4147-A177-3AD203B41FA5}">
                      <a16:colId xmlns:a16="http://schemas.microsoft.com/office/drawing/2014/main" val="213370772"/>
                    </a:ext>
                  </a:extLst>
                </a:gridCol>
              </a:tblGrid>
              <a:tr h="288513">
                <a:tc>
                  <a:txBody>
                    <a:bodyPr/>
                    <a:lstStyle/>
                    <a:p>
                      <a:pPr algn="ctr"/>
                      <a:r>
                        <a:rPr lang="fr-FR" sz="15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356154"/>
                  </a:ext>
                </a:extLst>
              </a:tr>
              <a:tr h="656401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Hérite de Personnage:</a:t>
                      </a:r>
                    </a:p>
                    <a:p>
                      <a:r>
                        <a:rPr lang="fr-FR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Rayon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Paint()</a:t>
                      </a:r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20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dessine un disque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872926"/>
                  </a:ext>
                </a:extLst>
              </a:tr>
            </a:tbl>
          </a:graphicData>
        </a:graphic>
      </p:graphicFrame>
      <p:cxnSp>
        <p:nvCxnSpPr>
          <p:cNvPr id="71" name="Connecteur : en angle 20">
            <a:extLst>
              <a:ext uri="{FF2B5EF4-FFF2-40B4-BE49-F238E27FC236}">
                <a16:creationId xmlns:a16="http://schemas.microsoft.com/office/drawing/2014/main" id="{06A76433-B438-4D6A-F284-68402542DE14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6430640" y="5359886"/>
            <a:ext cx="3050558" cy="0"/>
          </a:xfrm>
          <a:prstGeom prst="straightConnector1">
            <a:avLst/>
          </a:prstGeom>
          <a:ln w="28575">
            <a:solidFill>
              <a:schemeClr val="accent1">
                <a:alpha val="60000"/>
              </a:schemeClr>
            </a:solidFill>
            <a:tailEnd type="triangle"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au 12">
            <a:extLst>
              <a:ext uri="{FF2B5EF4-FFF2-40B4-BE49-F238E27FC236}">
                <a16:creationId xmlns:a16="http://schemas.microsoft.com/office/drawing/2014/main" id="{838075FE-F3CB-244A-DE89-1AFE570578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3124620"/>
              </p:ext>
            </p:extLst>
          </p:nvPr>
        </p:nvGraphicFramePr>
        <p:xfrm>
          <a:off x="299939" y="2698824"/>
          <a:ext cx="2322624" cy="1874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2624">
                  <a:extLst>
                    <a:ext uri="{9D8B030D-6E8A-4147-A177-3AD203B41FA5}">
                      <a16:colId xmlns:a16="http://schemas.microsoft.com/office/drawing/2014/main" val="213370772"/>
                    </a:ext>
                  </a:extLst>
                </a:gridCol>
              </a:tblGrid>
              <a:tr h="278530">
                <a:tc>
                  <a:txBody>
                    <a:bodyPr/>
                    <a:lstStyle/>
                    <a:p>
                      <a:pPr algn="ctr"/>
                      <a:r>
                        <a:rPr lang="fr-FR" sz="150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Element</a:t>
                      </a:r>
                      <a:r>
                        <a:rPr lang="fr-FR" sz="15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2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(abstract)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356154"/>
                  </a:ext>
                </a:extLst>
              </a:tr>
              <a:tr h="1333781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nom</a:t>
                      </a:r>
                    </a:p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nomDisplaySize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(taille d’affichage du nom)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couleur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(couleur </a:t>
                      </a:r>
                      <a:r>
                        <a:rPr lang="fr-FR" sz="1200" b="0" i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element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couleurAff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(couleur affichage)</a:t>
                      </a:r>
                      <a:endParaRPr lang="fr-FR" sz="1200" b="1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couleurSelect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(couleur </a:t>
                      </a:r>
                      <a:r>
                        <a:rPr lang="fr-FR" sz="1200" b="0" i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selection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fr-FR" sz="1200" b="1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Toutes les méthodes afin de 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 </a:t>
                      </a:r>
                      <a:r>
                        <a:rPr lang="fr-FR" sz="12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des variables</a:t>
                      </a:r>
                      <a:endParaRPr lang="fr-FR" sz="1200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872926"/>
                  </a:ext>
                </a:extLst>
              </a:tr>
            </a:tbl>
          </a:graphicData>
        </a:graphic>
      </p:graphicFrame>
      <p:graphicFrame>
        <p:nvGraphicFramePr>
          <p:cNvPr id="61" name="Tableau 12">
            <a:extLst>
              <a:ext uri="{FF2B5EF4-FFF2-40B4-BE49-F238E27FC236}">
                <a16:creationId xmlns:a16="http://schemas.microsoft.com/office/drawing/2014/main" id="{EE1F7332-A845-A9EA-108D-CC1F53CE2C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178123"/>
              </p:ext>
            </p:extLst>
          </p:nvPr>
        </p:nvGraphicFramePr>
        <p:xfrm>
          <a:off x="9481198" y="4868452"/>
          <a:ext cx="2136151" cy="982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151">
                  <a:extLst>
                    <a:ext uri="{9D8B030D-6E8A-4147-A177-3AD203B41FA5}">
                      <a16:colId xmlns:a16="http://schemas.microsoft.com/office/drawing/2014/main" val="213370772"/>
                    </a:ext>
                  </a:extLst>
                </a:gridCol>
              </a:tblGrid>
              <a:tr h="310505">
                <a:tc>
                  <a:txBody>
                    <a:bodyPr/>
                    <a:lstStyle/>
                    <a:p>
                      <a:pPr algn="ctr"/>
                      <a:r>
                        <a:rPr lang="fr-FR" sz="15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Triangle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356154"/>
                  </a:ext>
                </a:extLst>
              </a:tr>
              <a:tr h="662828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Hérite de Personnage:</a:t>
                      </a:r>
                    </a:p>
                    <a:p>
                      <a:r>
                        <a:rPr lang="fr-FR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Rayon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Paint()</a:t>
                      </a:r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20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dessine un Triangle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872926"/>
                  </a:ext>
                </a:extLst>
              </a:tr>
            </a:tbl>
          </a:graphicData>
        </a:graphic>
      </p:graphicFrame>
      <p:graphicFrame>
        <p:nvGraphicFramePr>
          <p:cNvPr id="33" name="Tableau 12">
            <a:extLst>
              <a:ext uri="{FF2B5EF4-FFF2-40B4-BE49-F238E27FC236}">
                <a16:creationId xmlns:a16="http://schemas.microsoft.com/office/drawing/2014/main" id="{536CCC71-9A4A-BD9C-BBAA-D800645EBE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945916"/>
              </p:ext>
            </p:extLst>
          </p:nvPr>
        </p:nvGraphicFramePr>
        <p:xfrm>
          <a:off x="3449234" y="4308065"/>
          <a:ext cx="2312127" cy="21036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2127">
                  <a:extLst>
                    <a:ext uri="{9D8B030D-6E8A-4147-A177-3AD203B41FA5}">
                      <a16:colId xmlns:a16="http://schemas.microsoft.com/office/drawing/2014/main" val="213370772"/>
                    </a:ext>
                  </a:extLst>
                </a:gridCol>
              </a:tblGrid>
              <a:tr h="264708">
                <a:tc>
                  <a:txBody>
                    <a:bodyPr/>
                    <a:lstStyle/>
                    <a:p>
                      <a:pPr algn="ctr"/>
                      <a:r>
                        <a:rPr lang="fr-FR" sz="15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Sommet </a:t>
                      </a:r>
                      <a:r>
                        <a:rPr lang="fr-FR" sz="12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fr-FR" sz="120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asbtract</a:t>
                      </a:r>
                      <a:r>
                        <a:rPr lang="fr-FR" sz="12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356154"/>
                  </a:ext>
                </a:extLst>
              </a:tr>
              <a:tr h="1783602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Hérite de </a:t>
                      </a:r>
                      <a:r>
                        <a:rPr lang="fr-FR" sz="12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Element</a:t>
                      </a:r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r>
                        <a:rPr lang="fr-FR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Coordonnées</a:t>
                      </a:r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 X, Y)</a:t>
                      </a:r>
                      <a:endParaRPr lang="fr-FR" sz="1200" b="1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Toutes les méthodes 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 </a:t>
                      </a:r>
                      <a:r>
                        <a:rPr lang="fr-FR" sz="12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des paramètres</a:t>
                      </a:r>
                      <a:endParaRPr lang="fr-FR" sz="1200" b="1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872926"/>
                  </a:ext>
                </a:extLst>
              </a:tr>
            </a:tbl>
          </a:graphicData>
        </a:graphic>
      </p:graphicFrame>
      <p:graphicFrame>
        <p:nvGraphicFramePr>
          <p:cNvPr id="8" name="Tableau 12">
            <a:extLst>
              <a:ext uri="{FF2B5EF4-FFF2-40B4-BE49-F238E27FC236}">
                <a16:creationId xmlns:a16="http://schemas.microsoft.com/office/drawing/2014/main" id="{FB152F32-7C72-B3E6-696D-EAE2387896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06368"/>
              </p:ext>
            </p:extLst>
          </p:nvPr>
        </p:nvGraphicFramePr>
        <p:xfrm>
          <a:off x="3448600" y="1802897"/>
          <a:ext cx="2489621" cy="14103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21">
                  <a:extLst>
                    <a:ext uri="{9D8B030D-6E8A-4147-A177-3AD203B41FA5}">
                      <a16:colId xmlns:a16="http://schemas.microsoft.com/office/drawing/2014/main" val="213370772"/>
                    </a:ext>
                  </a:extLst>
                </a:gridCol>
              </a:tblGrid>
              <a:tr h="287816">
                <a:tc>
                  <a:txBody>
                    <a:bodyPr/>
                    <a:lstStyle/>
                    <a:p>
                      <a:pPr algn="ctr"/>
                      <a:r>
                        <a:rPr lang="fr-FR" sz="15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Arc (abstract)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356154"/>
                  </a:ext>
                </a:extLst>
              </a:tr>
              <a:tr h="1090315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Hérite de Element :</a:t>
                      </a:r>
                    </a:p>
                    <a:p>
                      <a:r>
                        <a:rPr lang="fr-FR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 </a:t>
                      </a:r>
                      <a:r>
                        <a:rPr lang="fr-FR" sz="12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Sommet (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s1 s2)</a:t>
                      </a:r>
                    </a:p>
                    <a:p>
                      <a:r>
                        <a:rPr lang="fr-FR" sz="12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 </a:t>
                      </a:r>
                      <a:r>
                        <a:rPr lang="fr-FR" sz="1200" b="1" i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thickness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(largeur de l’arc)</a:t>
                      </a:r>
                    </a:p>
                    <a:p>
                      <a:r>
                        <a:rPr lang="fr-FR" sz="12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 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méthode usuelles </a:t>
                      </a:r>
                      <a:r>
                        <a:rPr lang="fr-FR" sz="1200" b="0" i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get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/set</a:t>
                      </a:r>
                    </a:p>
                    <a:p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 méthode </a:t>
                      </a:r>
                      <a:r>
                        <a:rPr lang="fr-FR" sz="1200" b="0" i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equals</a:t>
                      </a:r>
                      <a:r>
                        <a:rPr lang="fr-FR" sz="1200" b="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+ </a:t>
                      </a:r>
                      <a:r>
                        <a:rPr lang="fr-FR" sz="1200" b="0" i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contain</a:t>
                      </a:r>
                      <a:endParaRPr lang="fr-FR" sz="1200" b="1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872926"/>
                  </a:ext>
                </a:extLst>
              </a:tr>
            </a:tbl>
          </a:graphicData>
        </a:graphic>
      </p:graphicFrame>
      <p:pic>
        <p:nvPicPr>
          <p:cNvPr id="7" name="Picture 4">
            <a:extLst>
              <a:ext uri="{FF2B5EF4-FFF2-40B4-BE49-F238E27FC236}">
                <a16:creationId xmlns:a16="http://schemas.microsoft.com/office/drawing/2014/main" id="{98FE1BA1-1112-3DA0-8876-F28DACE3A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389" y="162275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Tableau 12">
            <a:extLst>
              <a:ext uri="{FF2B5EF4-FFF2-40B4-BE49-F238E27FC236}">
                <a16:creationId xmlns:a16="http://schemas.microsoft.com/office/drawing/2014/main" id="{E181A787-EE36-4CB5-0B97-EBB6CC82CF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874439"/>
              </p:ext>
            </p:extLst>
          </p:nvPr>
        </p:nvGraphicFramePr>
        <p:xfrm>
          <a:off x="7036266" y="1567598"/>
          <a:ext cx="2136151" cy="9896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151">
                  <a:extLst>
                    <a:ext uri="{9D8B030D-6E8A-4147-A177-3AD203B41FA5}">
                      <a16:colId xmlns:a16="http://schemas.microsoft.com/office/drawing/2014/main" val="213370772"/>
                    </a:ext>
                  </a:extLst>
                </a:gridCol>
              </a:tblGrid>
              <a:tr h="306802">
                <a:tc>
                  <a:txBody>
                    <a:bodyPr/>
                    <a:lstStyle/>
                    <a:p>
                      <a:pPr algn="ctr"/>
                      <a:r>
                        <a:rPr lang="fr-FR" sz="150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Arete</a:t>
                      </a:r>
                      <a:endParaRPr lang="fr-FR" sz="15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356154"/>
                  </a:ext>
                </a:extLst>
              </a:tr>
              <a:tr h="669639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Hérite de Arc:</a:t>
                      </a:r>
                    </a:p>
                    <a:p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Paint()</a:t>
                      </a:r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20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dessine un lien 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872926"/>
                  </a:ext>
                </a:extLst>
              </a:tr>
            </a:tbl>
          </a:graphicData>
        </a:graphic>
      </p:graphicFrame>
      <p:graphicFrame>
        <p:nvGraphicFramePr>
          <p:cNvPr id="11" name="Tableau 12">
            <a:extLst>
              <a:ext uri="{FF2B5EF4-FFF2-40B4-BE49-F238E27FC236}">
                <a16:creationId xmlns:a16="http://schemas.microsoft.com/office/drawing/2014/main" id="{B8813374-224C-DA45-25B0-239A63B9DE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597817"/>
              </p:ext>
            </p:extLst>
          </p:nvPr>
        </p:nvGraphicFramePr>
        <p:xfrm>
          <a:off x="7036266" y="2856383"/>
          <a:ext cx="2136151" cy="9896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151">
                  <a:extLst>
                    <a:ext uri="{9D8B030D-6E8A-4147-A177-3AD203B41FA5}">
                      <a16:colId xmlns:a16="http://schemas.microsoft.com/office/drawing/2014/main" val="213370772"/>
                    </a:ext>
                  </a:extLst>
                </a:gridCol>
              </a:tblGrid>
              <a:tr h="306802">
                <a:tc>
                  <a:txBody>
                    <a:bodyPr/>
                    <a:lstStyle/>
                    <a:p>
                      <a:pPr algn="ctr"/>
                      <a:r>
                        <a:rPr lang="fr-FR" sz="1500" dirty="0" err="1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AreteOriente</a:t>
                      </a:r>
                      <a:endParaRPr lang="fr-FR" sz="15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356154"/>
                  </a:ext>
                </a:extLst>
              </a:tr>
              <a:tr h="669639">
                <a:tc>
                  <a:txBody>
                    <a:bodyPr/>
                    <a:lstStyle/>
                    <a:p>
                      <a:r>
                        <a:rPr lang="fr-FR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Hérite de Arc:</a:t>
                      </a:r>
                    </a:p>
                    <a:p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fr-FR" sz="1200" b="1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Paint()</a:t>
                      </a:r>
                      <a:r>
                        <a:rPr lang="fr-FR" sz="1200" i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fr-FR" sz="1200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dessine un lien Orienté</a:t>
                      </a:r>
                      <a:endParaRPr lang="fr-FR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872926"/>
                  </a:ext>
                </a:extLst>
              </a:tr>
            </a:tbl>
          </a:graphicData>
        </a:graphic>
      </p:graphicFrame>
      <p:cxnSp>
        <p:nvCxnSpPr>
          <p:cNvPr id="12" name="Connecteur : en angle 20">
            <a:extLst>
              <a:ext uri="{FF2B5EF4-FFF2-40B4-BE49-F238E27FC236}">
                <a16:creationId xmlns:a16="http://schemas.microsoft.com/office/drawing/2014/main" id="{B54E2D77-4542-14CE-E8AE-041BBC97D07E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5938221" y="2136506"/>
            <a:ext cx="1098044" cy="371568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alpha val="60000"/>
              </a:schemeClr>
            </a:solidFill>
            <a:tailEnd type="triangle"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 : en angle 21">
            <a:extLst>
              <a:ext uri="{FF2B5EF4-FFF2-40B4-BE49-F238E27FC236}">
                <a16:creationId xmlns:a16="http://schemas.microsoft.com/office/drawing/2014/main" id="{3FD461AA-4CDD-5F31-554A-797701D94E7D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938221" y="2508074"/>
            <a:ext cx="1077563" cy="877404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1">
                <a:alpha val="60000"/>
              </a:schemeClr>
            </a:solidFill>
            <a:tailEnd type="triangle"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4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41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05D75D3D-E147-C99A-33DE-D2161A6C5893}"/>
              </a:ext>
            </a:extLst>
          </p:cNvPr>
          <p:cNvSpPr txBox="1">
            <a:spLocks/>
          </p:cNvSpPr>
          <p:nvPr/>
        </p:nvSpPr>
        <p:spPr>
          <a:xfrm>
            <a:off x="2710802" y="26337"/>
            <a:ext cx="6770396" cy="149527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I-Structure du projet</a:t>
            </a:r>
          </a:p>
          <a:p>
            <a:pPr algn="ctr"/>
            <a:r>
              <a:rPr lang="fr-FR" sz="3200" i="1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I.2- Les classes </a:t>
            </a:r>
            <a:r>
              <a:rPr lang="fr-FR" sz="3200" i="1" u="sng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ScreenGUI</a:t>
            </a:r>
            <a:endParaRPr lang="fr-FR" sz="3200" i="1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7469F93-297A-248A-ED18-D3B61E8EA0F0}"/>
              </a:ext>
            </a:extLst>
          </p:cNvPr>
          <p:cNvSpPr txBox="1"/>
          <p:nvPr/>
        </p:nvSpPr>
        <p:spPr>
          <a:xfrm>
            <a:off x="193636" y="1850314"/>
            <a:ext cx="11467653" cy="3745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classes de </a:t>
            </a:r>
            <a:r>
              <a:rPr lang="fr-FR" sz="2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ScreenGUI</a:t>
            </a: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permettent :</a:t>
            </a:r>
          </a:p>
          <a:p>
            <a:pPr>
              <a:lnSpc>
                <a:spcPct val="150000"/>
              </a:lnSpc>
            </a:pP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(Windows) : Création de la fenêtre d’application</a:t>
            </a:r>
          </a:p>
          <a:p>
            <a:pPr>
              <a:lnSpc>
                <a:spcPct val="150000"/>
              </a:lnSpc>
            </a:pP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(</a:t>
            </a:r>
            <a:r>
              <a:rPr lang="fr-FR" sz="2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BarreMenu</a:t>
            </a: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: Création des options de menu pour interagir avec la fenêtre</a:t>
            </a:r>
          </a:p>
          <a:p>
            <a:pPr>
              <a:lnSpc>
                <a:spcPct val="150000"/>
              </a:lnSpc>
            </a:pP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(</a:t>
            </a:r>
            <a:r>
              <a:rPr lang="fr-FR" sz="2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BarreOutils</a:t>
            </a: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: Création d’une barre d’outil permettant le choix de l’outil</a:t>
            </a:r>
          </a:p>
          <a:p>
            <a:pPr>
              <a:lnSpc>
                <a:spcPct val="150000"/>
              </a:lnSpc>
            </a:pP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(</a:t>
            </a:r>
            <a:r>
              <a:rPr lang="fr-FR" sz="2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BoutonCouleur</a:t>
            </a: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: Un objet </a:t>
            </a:r>
            <a:r>
              <a:rPr lang="fr-FR" sz="2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JButton</a:t>
            </a: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qui ouvre une fenêtre pour choisir une couleur</a:t>
            </a:r>
          </a:p>
          <a:p>
            <a:pPr>
              <a:lnSpc>
                <a:spcPct val="150000"/>
              </a:lnSpc>
            </a:pP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(Dessin) : Le </a:t>
            </a:r>
            <a:r>
              <a:rPr lang="fr-FR" sz="2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JPanel</a:t>
            </a: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permettant de définir l’emplacement de dessin du graphe</a:t>
            </a:r>
          </a:p>
          <a:p>
            <a:pPr>
              <a:lnSpc>
                <a:spcPct val="150000"/>
              </a:lnSpc>
            </a:pP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(</a:t>
            </a:r>
            <a:r>
              <a:rPr lang="fr-FR" sz="23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InfosBar</a:t>
            </a:r>
            <a:r>
              <a:rPr lang="fr-FR" sz="2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: Un panel optionnel permettant de modifier directement un élément du graphe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2FFBDF2F-C1B1-1DCB-8633-215DEFB77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389" y="32662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019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95DC3C5C-21C6-8638-11FB-76256E192530}"/>
              </a:ext>
            </a:extLst>
          </p:cNvPr>
          <p:cNvSpPr txBox="1">
            <a:spLocks/>
          </p:cNvSpPr>
          <p:nvPr/>
        </p:nvSpPr>
        <p:spPr>
          <a:xfrm>
            <a:off x="3772249" y="154110"/>
            <a:ext cx="4647502" cy="106620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Sommaire</a:t>
            </a:r>
            <a:endParaRPr lang="fr-FR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E7FA80B-D25E-A67B-EE1E-8F41A6B740E1}"/>
              </a:ext>
            </a:extLst>
          </p:cNvPr>
          <p:cNvSpPr txBox="1"/>
          <p:nvPr/>
        </p:nvSpPr>
        <p:spPr>
          <a:xfrm>
            <a:off x="2106704" y="1036954"/>
            <a:ext cx="6037115" cy="5666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Introduction</a:t>
            </a:r>
            <a:endParaRPr lang="fr-FR" sz="3200" dirty="0">
              <a:solidFill>
                <a:schemeClr val="bg1"/>
              </a:solidFill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Structure du projet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classes GUI</a:t>
            </a:r>
            <a:endParaRPr lang="fr-F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fr-FR" sz="32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différentes fonctionnalités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du Graphe</a:t>
            </a:r>
          </a:p>
          <a:p>
            <a:pPr marL="971550" lvl="1" indent="-514350"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Fonctionnalités graphique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 Comment utiliser notre outil ?</a:t>
            </a:r>
          </a:p>
          <a:p>
            <a:pPr marL="514350" indent="-514350">
              <a:lnSpc>
                <a:spcPct val="150000"/>
              </a:lnSpc>
              <a:buFont typeface="+mj-lt"/>
              <a:buAutoNum type="romanUcPeriod"/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Les potentielles améliorations</a:t>
            </a:r>
            <a:endParaRPr lang="fr-F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Gadugi" panose="020B0502040204020203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fr-F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D440E847-F7CC-13C2-D211-23047A5B0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902" y="522077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54784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7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39E3ABF2-D721-396D-ECFA-F771BC69FB01}"/>
              </a:ext>
            </a:extLst>
          </p:cNvPr>
          <p:cNvSpPr txBox="1">
            <a:spLocks/>
          </p:cNvSpPr>
          <p:nvPr/>
        </p:nvSpPr>
        <p:spPr>
          <a:xfrm>
            <a:off x="2710801" y="37912"/>
            <a:ext cx="7261537" cy="1495276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II-Les différentes fonctionnalités</a:t>
            </a:r>
          </a:p>
          <a:p>
            <a:pPr algn="ctr"/>
            <a:r>
              <a:rPr lang="fr-FR" sz="32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II.1- Fonctionnalités du graphe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B3758D5-B385-BCD3-9A3A-3FF11EF083B4}"/>
              </a:ext>
            </a:extLst>
          </p:cNvPr>
          <p:cNvSpPr txBox="1"/>
          <p:nvPr/>
        </p:nvSpPr>
        <p:spPr>
          <a:xfrm>
            <a:off x="813397" y="1940998"/>
            <a:ext cx="494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Quelques exemples de fonctionnalités</a:t>
            </a:r>
          </a:p>
        </p:txBody>
      </p:sp>
      <p:graphicFrame>
        <p:nvGraphicFramePr>
          <p:cNvPr id="10" name="Diagramme 9">
            <a:extLst>
              <a:ext uri="{FF2B5EF4-FFF2-40B4-BE49-F238E27FC236}">
                <a16:creationId xmlns:a16="http://schemas.microsoft.com/office/drawing/2014/main" id="{F879E699-5F68-70C7-D945-2823F211E4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5444001"/>
              </p:ext>
            </p:extLst>
          </p:nvPr>
        </p:nvGraphicFramePr>
        <p:xfrm>
          <a:off x="3287656" y="2341108"/>
          <a:ext cx="5616687" cy="35027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4">
            <a:extLst>
              <a:ext uri="{FF2B5EF4-FFF2-40B4-BE49-F238E27FC236}">
                <a16:creationId xmlns:a16="http://schemas.microsoft.com/office/drawing/2014/main" id="{5A177560-B46E-E21D-A67F-9DB6F0981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0902" y="5220776"/>
            <a:ext cx="1231900" cy="135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685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7023227-530E-4024-91EF-312A851A758C}">
  <ds:schemaRefs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27C19A7-3107-4CB2-BD0D-F7C79BE028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3315AA3-EAE3-44ED-8368-BAC2FFFB481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3687</TotalTime>
  <Words>1125</Words>
  <Application>Microsoft Macintosh PowerPoint</Application>
  <PresentationFormat>Grand écran</PresentationFormat>
  <Paragraphs>214</Paragraphs>
  <Slides>18</Slides>
  <Notes>1</Notes>
  <HiddenSlides>0</HiddenSlides>
  <MMClips>2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Century Gothic</vt:lpstr>
      <vt:lpstr>Gadugi</vt:lpstr>
      <vt:lpstr>Times New Roman</vt:lpstr>
      <vt:lpstr>Wingdings 3</vt:lpstr>
      <vt:lpstr>Secteur</vt:lpstr>
      <vt:lpstr>Graphe-Editor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Merci de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de foule</dc:title>
  <dc:creator>Pierre HAUDEBOURT</dc:creator>
  <cp:lastModifiedBy>Microsoft Office User</cp:lastModifiedBy>
  <cp:revision>31</cp:revision>
  <dcterms:created xsi:type="dcterms:W3CDTF">2023-03-12T15:09:22Z</dcterms:created>
  <dcterms:modified xsi:type="dcterms:W3CDTF">2023-05-01T09:50:29Z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